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1" r:id="rId1"/>
  </p:sldMasterIdLst>
  <p:notesMasterIdLst>
    <p:notesMasterId r:id="rId26"/>
  </p:notesMasterIdLst>
  <p:handoutMasterIdLst>
    <p:handoutMasterId r:id="rId27"/>
  </p:handoutMasterIdLst>
  <p:sldIdLst>
    <p:sldId id="354" r:id="rId2"/>
    <p:sldId id="353" r:id="rId3"/>
    <p:sldId id="356" r:id="rId4"/>
    <p:sldId id="305" r:id="rId5"/>
    <p:sldId id="357" r:id="rId6"/>
    <p:sldId id="310" r:id="rId7"/>
    <p:sldId id="280" r:id="rId8"/>
    <p:sldId id="337" r:id="rId9"/>
    <p:sldId id="338" r:id="rId10"/>
    <p:sldId id="340" r:id="rId11"/>
    <p:sldId id="343" r:id="rId12"/>
    <p:sldId id="311" r:id="rId13"/>
    <p:sldId id="312" r:id="rId14"/>
    <p:sldId id="344" r:id="rId15"/>
    <p:sldId id="345" r:id="rId16"/>
    <p:sldId id="346" r:id="rId17"/>
    <p:sldId id="347" r:id="rId18"/>
    <p:sldId id="350" r:id="rId19"/>
    <p:sldId id="318" r:id="rId20"/>
    <p:sldId id="358" r:id="rId21"/>
    <p:sldId id="359" r:id="rId22"/>
    <p:sldId id="360" r:id="rId23"/>
    <p:sldId id="323" r:id="rId24"/>
    <p:sldId id="324" r:id="rId25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76">
          <p15:clr>
            <a:srgbClr val="A4A3A4"/>
          </p15:clr>
        </p15:guide>
        <p15:guide id="2" orient="horz" pos="633">
          <p15:clr>
            <a:srgbClr val="A4A3A4"/>
          </p15:clr>
        </p15:guide>
        <p15:guide id="3" orient="horz" pos="1721">
          <p15:clr>
            <a:srgbClr val="A4A3A4"/>
          </p15:clr>
        </p15:guide>
        <p15:guide id="4" orient="horz" pos="1151">
          <p15:clr>
            <a:srgbClr val="A4A3A4"/>
          </p15:clr>
        </p15:guide>
        <p15:guide id="5" orient="horz" pos="1782">
          <p15:clr>
            <a:srgbClr val="A4A3A4"/>
          </p15:clr>
        </p15:guide>
        <p15:guide id="6" orient="horz" pos="2300">
          <p15:clr>
            <a:srgbClr val="A4A3A4"/>
          </p15:clr>
        </p15:guide>
        <p15:guide id="7" orient="horz" pos="2356">
          <p15:clr>
            <a:srgbClr val="A4A3A4"/>
          </p15:clr>
        </p15:guide>
        <p15:guide id="8" orient="horz" pos="2905">
          <p15:clr>
            <a:srgbClr val="A4A3A4"/>
          </p15:clr>
        </p15:guide>
        <p15:guide id="9" pos="1178">
          <p15:clr>
            <a:srgbClr val="A4A3A4"/>
          </p15:clr>
        </p15:guide>
        <p15:guide id="10" pos="2302">
          <p15:clr>
            <a:srgbClr val="A4A3A4"/>
          </p15:clr>
        </p15:guide>
        <p15:guide id="11" pos="2359">
          <p15:clr>
            <a:srgbClr val="A4A3A4"/>
          </p15:clr>
        </p15:guide>
        <p15:guide id="12" pos="3425">
          <p15:clr>
            <a:srgbClr val="A4A3A4"/>
          </p15:clr>
        </p15:guide>
        <p15:guide id="13" pos="4548">
          <p15:clr>
            <a:srgbClr val="A4A3A4"/>
          </p15:clr>
        </p15:guide>
        <p15:guide id="14" pos="4610">
          <p15:clr>
            <a:srgbClr val="A4A3A4"/>
          </p15:clr>
        </p15:guide>
        <p15:guide id="15" pos="5625">
          <p15:clr>
            <a:srgbClr val="A4A3A4"/>
          </p15:clr>
        </p15:guide>
        <p15:guide id="16" pos="12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53E"/>
    <a:srgbClr val="0065A2"/>
    <a:srgbClr val="DDF3FE"/>
    <a:srgbClr val="5CC151"/>
    <a:srgbClr val="EA7F1E"/>
    <a:srgbClr val="0080FF"/>
    <a:srgbClr val="898989"/>
    <a:srgbClr val="EDED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Objects="1">
      <p:cViewPr varScale="1">
        <p:scale>
          <a:sx n="109" d="100"/>
          <a:sy n="109" d="100"/>
        </p:scale>
        <p:origin x="1674" y="102"/>
      </p:cViewPr>
      <p:guideLst>
        <p:guide orient="horz" pos="576"/>
        <p:guide orient="horz" pos="633"/>
        <p:guide orient="horz" pos="1721"/>
        <p:guide orient="horz" pos="1151"/>
        <p:guide orient="horz" pos="1782"/>
        <p:guide orient="horz" pos="2300"/>
        <p:guide orient="horz" pos="2356"/>
        <p:guide orient="horz" pos="2905"/>
        <p:guide pos="1178"/>
        <p:guide pos="2302"/>
        <p:guide pos="2359"/>
        <p:guide pos="3425"/>
        <p:guide pos="4548"/>
        <p:guide pos="4610"/>
        <p:guide pos="5625"/>
        <p:guide pos="12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Chart%20in%20Microsoft%20Office%20PowerPoint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37"/>
    </mc:Choice>
    <mc:Fallback>
      <c:style val="37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>
                <a:latin typeface="+mj-lt"/>
              </a:rPr>
              <a:t>Sensor Industry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'[Chart in Microsoft Office PowerPoint]Sheet1'!$A$2</c:f>
              <c:strCache>
                <c:ptCount val="1"/>
                <c:pt idx="0">
                  <c:v>Low Tech</c:v>
                </c:pt>
              </c:strCache>
            </c:strRef>
          </c:tx>
          <c:cat>
            <c:strRef>
              <c:f>'[Chart in Microsoft Office PowerPoint]Sheet1'!$B$1:$I$1</c:f>
              <c:strCache>
                <c:ptCount val="8"/>
                <c:pt idx="0">
                  <c:v>Year 1</c:v>
                </c:pt>
                <c:pt idx="1">
                  <c:v>Year 2</c:v>
                </c:pt>
                <c:pt idx="2">
                  <c:v>Year 3</c:v>
                </c:pt>
                <c:pt idx="3">
                  <c:v>Year 4</c:v>
                </c:pt>
                <c:pt idx="4">
                  <c:v>Year 5</c:v>
                </c:pt>
                <c:pt idx="5">
                  <c:v>Year 6</c:v>
                </c:pt>
                <c:pt idx="6">
                  <c:v>Year 7</c:v>
                </c:pt>
                <c:pt idx="7">
                  <c:v>Year 8</c:v>
                </c:pt>
              </c:strCache>
            </c:strRef>
          </c:cat>
          <c:val>
            <c:numRef>
              <c:f>'[Chart in Microsoft Office PowerPoint]Sheet1'!$B$2:$I$2</c:f>
              <c:numCache>
                <c:formatCode>General</c:formatCode>
                <c:ptCount val="8"/>
                <c:pt idx="0">
                  <c:v>5544</c:v>
                </c:pt>
                <c:pt idx="1">
                  <c:v>6098</c:v>
                </c:pt>
                <c:pt idx="2">
                  <c:v>6708</c:v>
                </c:pt>
                <c:pt idx="3">
                  <c:v>7379</c:v>
                </c:pt>
                <c:pt idx="4">
                  <c:v>8117</c:v>
                </c:pt>
                <c:pt idx="5">
                  <c:v>8929</c:v>
                </c:pt>
                <c:pt idx="6">
                  <c:v>9822</c:v>
                </c:pt>
                <c:pt idx="7">
                  <c:v>10804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07F-4834-8C69-FAD34024BEBF}"/>
            </c:ext>
          </c:extLst>
        </c:ser>
        <c:ser>
          <c:idx val="1"/>
          <c:order val="1"/>
          <c:tx>
            <c:strRef>
              <c:f>'[Chart in Microsoft Office PowerPoint]Sheet1'!$A$3</c:f>
              <c:strCache>
                <c:ptCount val="1"/>
                <c:pt idx="0">
                  <c:v>High Tech</c:v>
                </c:pt>
              </c:strCache>
            </c:strRef>
          </c:tx>
          <c:cat>
            <c:strRef>
              <c:f>'[Chart in Microsoft Office PowerPoint]Sheet1'!$B$1:$I$1</c:f>
              <c:strCache>
                <c:ptCount val="8"/>
                <c:pt idx="0">
                  <c:v>Year 1</c:v>
                </c:pt>
                <c:pt idx="1">
                  <c:v>Year 2</c:v>
                </c:pt>
                <c:pt idx="2">
                  <c:v>Year 3</c:v>
                </c:pt>
                <c:pt idx="3">
                  <c:v>Year 4</c:v>
                </c:pt>
                <c:pt idx="4">
                  <c:v>Year 5</c:v>
                </c:pt>
                <c:pt idx="5">
                  <c:v>Year 6</c:v>
                </c:pt>
                <c:pt idx="6">
                  <c:v>Year 7</c:v>
                </c:pt>
                <c:pt idx="7">
                  <c:v>Year 8</c:v>
                </c:pt>
              </c:strCache>
            </c:strRef>
          </c:cat>
          <c:val>
            <c:numRef>
              <c:f>'[Chart in Microsoft Office PowerPoint]Sheet1'!$B$3:$I$3</c:f>
              <c:numCache>
                <c:formatCode>General</c:formatCode>
                <c:ptCount val="8"/>
                <c:pt idx="0">
                  <c:v>2592</c:v>
                </c:pt>
                <c:pt idx="1">
                  <c:v>3110</c:v>
                </c:pt>
                <c:pt idx="2">
                  <c:v>3732</c:v>
                </c:pt>
                <c:pt idx="3">
                  <c:v>4479</c:v>
                </c:pt>
                <c:pt idx="4">
                  <c:v>5375</c:v>
                </c:pt>
                <c:pt idx="5">
                  <c:v>6450</c:v>
                </c:pt>
                <c:pt idx="6">
                  <c:v>7740</c:v>
                </c:pt>
                <c:pt idx="7">
                  <c:v>9288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07F-4834-8C69-FAD34024BE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1745740960"/>
        <c:axId val="-1745739328"/>
      </c:lineChart>
      <c:catAx>
        <c:axId val="-174574096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-1745739328"/>
        <c:crosses val="autoZero"/>
        <c:auto val="1"/>
        <c:lblAlgn val="ctr"/>
        <c:lblOffset val="100"/>
        <c:noMultiLvlLbl val="0"/>
      </c:catAx>
      <c:valAx>
        <c:axId val="-1745739328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crossAx val="-1745740960"/>
        <c:crosses val="autoZero"/>
        <c:crossBetween val="between"/>
      </c:valAx>
    </c:plotArea>
    <c:legend>
      <c:legendPos val="b"/>
      <c:overlay val="0"/>
    </c:legend>
    <c:plotVisOnly val="1"/>
    <c:dispBlanksAs val="gap"/>
    <c:showDLblsOverMax val="0"/>
  </c:chart>
  <c:spPr>
    <a:ln>
      <a:solidFill>
        <a:sysClr val="window" lastClr="FFFFFF"/>
      </a:solidFill>
    </a:ln>
  </c:spPr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7BBF402-9F09-D844-A593-6B9C50281752}" type="doc">
      <dgm:prSet loTypeId="urn:microsoft.com/office/officeart/2005/8/layout/cycle8" loCatId="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849A752D-BBA3-4E46-B519-A14FBCE17F63}">
      <dgm:prSet/>
      <dgm:spPr/>
      <dgm:t>
        <a:bodyPr/>
        <a:lstStyle/>
        <a:p>
          <a:r>
            <a:rPr lang="en-US" dirty="0"/>
            <a:t> </a:t>
          </a:r>
        </a:p>
      </dgm:t>
    </dgm:pt>
    <dgm:pt modelId="{B27E87FB-ECC8-A449-9A2E-E74F1C88F31B}" type="parTrans" cxnId="{CC069FD6-B003-8549-9762-F9705B2C72EB}">
      <dgm:prSet/>
      <dgm:spPr/>
      <dgm:t>
        <a:bodyPr/>
        <a:lstStyle/>
        <a:p>
          <a:endParaRPr lang="en-US"/>
        </a:p>
      </dgm:t>
    </dgm:pt>
    <dgm:pt modelId="{F4E9057B-3D17-7B4B-AB5B-EEEE4286F13A}" type="sibTrans" cxnId="{CC069FD6-B003-8549-9762-F9705B2C72EB}">
      <dgm:prSet/>
      <dgm:spPr/>
      <dgm:t>
        <a:bodyPr/>
        <a:lstStyle/>
        <a:p>
          <a:endParaRPr lang="en-US"/>
        </a:p>
      </dgm:t>
    </dgm:pt>
    <dgm:pt modelId="{A0139400-8E2E-184F-BE10-2E1C4718C3F1}">
      <dgm:prSet/>
      <dgm:spPr/>
      <dgm:t>
        <a:bodyPr/>
        <a:lstStyle/>
        <a:p>
          <a:endParaRPr lang="en-US" dirty="0"/>
        </a:p>
      </dgm:t>
    </dgm:pt>
    <dgm:pt modelId="{4121447C-5BFF-DA44-9185-46B925C8DD6B}" type="parTrans" cxnId="{16347206-E110-9B4C-96B0-088CC73A501E}">
      <dgm:prSet/>
      <dgm:spPr/>
      <dgm:t>
        <a:bodyPr/>
        <a:lstStyle/>
        <a:p>
          <a:endParaRPr lang="en-US"/>
        </a:p>
      </dgm:t>
    </dgm:pt>
    <dgm:pt modelId="{58F76957-A202-E94F-A649-BE62724B31D6}" type="sibTrans" cxnId="{16347206-E110-9B4C-96B0-088CC73A501E}">
      <dgm:prSet/>
      <dgm:spPr/>
      <dgm:t>
        <a:bodyPr/>
        <a:lstStyle/>
        <a:p>
          <a:endParaRPr lang="en-US"/>
        </a:p>
      </dgm:t>
    </dgm:pt>
    <dgm:pt modelId="{89C47F1F-A9BF-6C4E-B434-4882ECAF388B}">
      <dgm:prSet/>
      <dgm:spPr/>
      <dgm:t>
        <a:bodyPr/>
        <a:lstStyle/>
        <a:p>
          <a:endParaRPr lang="en-US" dirty="0"/>
        </a:p>
      </dgm:t>
    </dgm:pt>
    <dgm:pt modelId="{86D4D402-9864-FF41-8682-AFDF7660206F}" type="parTrans" cxnId="{7F2BD66B-B3C4-6E4D-B748-35E6810D007F}">
      <dgm:prSet/>
      <dgm:spPr/>
      <dgm:t>
        <a:bodyPr/>
        <a:lstStyle/>
        <a:p>
          <a:endParaRPr lang="en-US"/>
        </a:p>
      </dgm:t>
    </dgm:pt>
    <dgm:pt modelId="{BD2AB03B-9635-6C4F-B62A-20BB7F501C32}" type="sibTrans" cxnId="{7F2BD66B-B3C4-6E4D-B748-35E6810D007F}">
      <dgm:prSet/>
      <dgm:spPr/>
      <dgm:t>
        <a:bodyPr/>
        <a:lstStyle/>
        <a:p>
          <a:endParaRPr lang="en-US"/>
        </a:p>
      </dgm:t>
    </dgm:pt>
    <dgm:pt modelId="{72029543-5D96-B647-BA85-5C6388DAA190}">
      <dgm:prSet/>
      <dgm:spPr/>
      <dgm:t>
        <a:bodyPr/>
        <a:lstStyle/>
        <a:p>
          <a:endParaRPr lang="en-US" dirty="0"/>
        </a:p>
      </dgm:t>
    </dgm:pt>
    <dgm:pt modelId="{2AFC4277-B4E4-C540-96CF-EF8DAB97634A}" type="parTrans" cxnId="{7B305108-58B3-7D46-B48D-0A5C500B5984}">
      <dgm:prSet/>
      <dgm:spPr/>
      <dgm:t>
        <a:bodyPr/>
        <a:lstStyle/>
        <a:p>
          <a:endParaRPr lang="en-US"/>
        </a:p>
      </dgm:t>
    </dgm:pt>
    <dgm:pt modelId="{EA38F324-AD39-6145-875F-D729420FA43B}" type="sibTrans" cxnId="{7B305108-58B3-7D46-B48D-0A5C500B5984}">
      <dgm:prSet/>
      <dgm:spPr/>
      <dgm:t>
        <a:bodyPr/>
        <a:lstStyle/>
        <a:p>
          <a:endParaRPr lang="en-US"/>
        </a:p>
      </dgm:t>
    </dgm:pt>
    <dgm:pt modelId="{3635F464-19B1-694A-8B32-20F7A0A1CB83}">
      <dgm:prSet/>
      <dgm:spPr/>
      <dgm:t>
        <a:bodyPr/>
        <a:lstStyle/>
        <a:p>
          <a:endParaRPr lang="en-US" dirty="0"/>
        </a:p>
      </dgm:t>
    </dgm:pt>
    <dgm:pt modelId="{E0C6614E-0C16-AC4D-ACE9-A17E13EB7F20}" type="parTrans" cxnId="{AC0DD7E6-A537-E14A-8E88-87517D92CA2B}">
      <dgm:prSet/>
      <dgm:spPr/>
      <dgm:t>
        <a:bodyPr/>
        <a:lstStyle/>
        <a:p>
          <a:endParaRPr lang="en-US"/>
        </a:p>
      </dgm:t>
    </dgm:pt>
    <dgm:pt modelId="{91B149AF-3AC7-EC4D-AFCB-947901ECF16F}" type="sibTrans" cxnId="{AC0DD7E6-A537-E14A-8E88-87517D92CA2B}">
      <dgm:prSet/>
      <dgm:spPr/>
      <dgm:t>
        <a:bodyPr/>
        <a:lstStyle/>
        <a:p>
          <a:endParaRPr lang="en-US"/>
        </a:p>
      </dgm:t>
    </dgm:pt>
    <dgm:pt modelId="{41147266-98BC-1041-B358-5C7B5D6ADCE3}" type="pres">
      <dgm:prSet presAssocID="{27BBF402-9F09-D844-A593-6B9C50281752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D828A3A-FB3A-0E41-8A36-C015A6770B2C}" type="pres">
      <dgm:prSet presAssocID="{27BBF402-9F09-D844-A593-6B9C50281752}" presName="wedge1" presStyleLbl="node1" presStyleIdx="0" presStyleCnt="5"/>
      <dgm:spPr/>
      <dgm:t>
        <a:bodyPr/>
        <a:lstStyle/>
        <a:p>
          <a:endParaRPr lang="en-US"/>
        </a:p>
      </dgm:t>
    </dgm:pt>
    <dgm:pt modelId="{EC7B70E9-3E7F-B041-9360-520C7B42D20A}" type="pres">
      <dgm:prSet presAssocID="{27BBF402-9F09-D844-A593-6B9C50281752}" presName="dummy1a" presStyleCnt="0"/>
      <dgm:spPr/>
    </dgm:pt>
    <dgm:pt modelId="{2507714F-2F63-5F44-8E00-B75627AC4A85}" type="pres">
      <dgm:prSet presAssocID="{27BBF402-9F09-D844-A593-6B9C50281752}" presName="dummy1b" presStyleCnt="0"/>
      <dgm:spPr/>
    </dgm:pt>
    <dgm:pt modelId="{48D4725F-D016-2F45-A869-E1C8C1702A62}" type="pres">
      <dgm:prSet presAssocID="{27BBF402-9F09-D844-A593-6B9C50281752}" presName="wedge1Tx" presStyleLbl="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FE0256-5651-4F4D-90CA-2B764B8B960A}" type="pres">
      <dgm:prSet presAssocID="{27BBF402-9F09-D844-A593-6B9C50281752}" presName="wedge2" presStyleLbl="node1" presStyleIdx="1" presStyleCnt="5"/>
      <dgm:spPr/>
      <dgm:t>
        <a:bodyPr/>
        <a:lstStyle/>
        <a:p>
          <a:endParaRPr lang="en-US"/>
        </a:p>
      </dgm:t>
    </dgm:pt>
    <dgm:pt modelId="{F91E3F40-4724-324A-91A5-756769D20BFA}" type="pres">
      <dgm:prSet presAssocID="{27BBF402-9F09-D844-A593-6B9C50281752}" presName="dummy2a" presStyleCnt="0"/>
      <dgm:spPr/>
    </dgm:pt>
    <dgm:pt modelId="{1D6F0495-1121-704A-950C-B0D0CA78CB9C}" type="pres">
      <dgm:prSet presAssocID="{27BBF402-9F09-D844-A593-6B9C50281752}" presName="dummy2b" presStyleCnt="0"/>
      <dgm:spPr/>
    </dgm:pt>
    <dgm:pt modelId="{0E475F2F-447B-3945-A5C7-FEE290BF6BC9}" type="pres">
      <dgm:prSet presAssocID="{27BBF402-9F09-D844-A593-6B9C50281752}" presName="wedge2Tx" presStyleLbl="node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374B887-A269-3846-9F07-F48B55D08E8D}" type="pres">
      <dgm:prSet presAssocID="{27BBF402-9F09-D844-A593-6B9C50281752}" presName="wedge3" presStyleLbl="node1" presStyleIdx="2" presStyleCnt="5"/>
      <dgm:spPr/>
      <dgm:t>
        <a:bodyPr/>
        <a:lstStyle/>
        <a:p>
          <a:endParaRPr lang="en-US"/>
        </a:p>
      </dgm:t>
    </dgm:pt>
    <dgm:pt modelId="{E42743E1-F53B-E24A-A7E7-05B7F991ED14}" type="pres">
      <dgm:prSet presAssocID="{27BBF402-9F09-D844-A593-6B9C50281752}" presName="dummy3a" presStyleCnt="0"/>
      <dgm:spPr/>
    </dgm:pt>
    <dgm:pt modelId="{5EC3FC23-C73B-854A-B589-D56B97189DF1}" type="pres">
      <dgm:prSet presAssocID="{27BBF402-9F09-D844-A593-6B9C50281752}" presName="dummy3b" presStyleCnt="0"/>
      <dgm:spPr/>
    </dgm:pt>
    <dgm:pt modelId="{010FCA97-6C01-A745-9551-41E7C1AECC1E}" type="pres">
      <dgm:prSet presAssocID="{27BBF402-9F09-D844-A593-6B9C50281752}" presName="wedge3Tx" presStyleLbl="node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10447F4-FF42-7D4D-A110-6CF2F38932D1}" type="pres">
      <dgm:prSet presAssocID="{27BBF402-9F09-D844-A593-6B9C50281752}" presName="wedge4" presStyleLbl="node1" presStyleIdx="3" presStyleCnt="5"/>
      <dgm:spPr/>
      <dgm:t>
        <a:bodyPr/>
        <a:lstStyle/>
        <a:p>
          <a:endParaRPr lang="en-US"/>
        </a:p>
      </dgm:t>
    </dgm:pt>
    <dgm:pt modelId="{97B5E070-BEE6-0743-A73E-DF7B49DEB1D0}" type="pres">
      <dgm:prSet presAssocID="{27BBF402-9F09-D844-A593-6B9C50281752}" presName="dummy4a" presStyleCnt="0"/>
      <dgm:spPr/>
    </dgm:pt>
    <dgm:pt modelId="{BCDE7A6D-49D4-D546-972B-6DB8DE6AF0C0}" type="pres">
      <dgm:prSet presAssocID="{27BBF402-9F09-D844-A593-6B9C50281752}" presName="dummy4b" presStyleCnt="0"/>
      <dgm:spPr/>
    </dgm:pt>
    <dgm:pt modelId="{652C64E6-9DC9-AA4B-9E82-925E65FC7A34}" type="pres">
      <dgm:prSet presAssocID="{27BBF402-9F09-D844-A593-6B9C50281752}" presName="wedge4Tx" presStyleLbl="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6DE3E8-1763-6040-A886-9A8EC389BB8E}" type="pres">
      <dgm:prSet presAssocID="{27BBF402-9F09-D844-A593-6B9C50281752}" presName="wedge5" presStyleLbl="node1" presStyleIdx="4" presStyleCnt="5"/>
      <dgm:spPr/>
      <dgm:t>
        <a:bodyPr/>
        <a:lstStyle/>
        <a:p>
          <a:endParaRPr lang="en-US"/>
        </a:p>
      </dgm:t>
    </dgm:pt>
    <dgm:pt modelId="{612E6DAE-800D-B24C-9ED8-0B618DEDEFC0}" type="pres">
      <dgm:prSet presAssocID="{27BBF402-9F09-D844-A593-6B9C50281752}" presName="dummy5a" presStyleCnt="0"/>
      <dgm:spPr/>
    </dgm:pt>
    <dgm:pt modelId="{B9057F6E-7593-B94D-93BE-FB943BE42AA1}" type="pres">
      <dgm:prSet presAssocID="{27BBF402-9F09-D844-A593-6B9C50281752}" presName="dummy5b" presStyleCnt="0"/>
      <dgm:spPr/>
    </dgm:pt>
    <dgm:pt modelId="{4D567CFD-62E8-3D4B-9C26-EC9AE5BA4DB4}" type="pres">
      <dgm:prSet presAssocID="{27BBF402-9F09-D844-A593-6B9C50281752}" presName="wedge5Tx" presStyleLbl="node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1D1653-FE13-7B47-A0B3-77DB8F252DC0}" type="pres">
      <dgm:prSet presAssocID="{F4E9057B-3D17-7B4B-AB5B-EEEE4286F13A}" presName="arrowWedge1" presStyleLbl="fgSibTrans2D1" presStyleIdx="0" presStyleCnt="5"/>
      <dgm:spPr/>
    </dgm:pt>
    <dgm:pt modelId="{52532E86-15D6-574F-9DCD-260788ADAE0D}" type="pres">
      <dgm:prSet presAssocID="{BD2AB03B-9635-6C4F-B62A-20BB7F501C32}" presName="arrowWedge2" presStyleLbl="fgSibTrans2D1" presStyleIdx="1" presStyleCnt="5"/>
      <dgm:spPr/>
    </dgm:pt>
    <dgm:pt modelId="{6AE89405-CA6D-B243-BC05-25CDB1D50178}" type="pres">
      <dgm:prSet presAssocID="{EA38F324-AD39-6145-875F-D729420FA43B}" presName="arrowWedge3" presStyleLbl="fgSibTrans2D1" presStyleIdx="2" presStyleCnt="5"/>
      <dgm:spPr/>
    </dgm:pt>
    <dgm:pt modelId="{8A5D2A27-A81C-0A4A-9EED-C4B3D94528D8}" type="pres">
      <dgm:prSet presAssocID="{91B149AF-3AC7-EC4D-AFCB-947901ECF16F}" presName="arrowWedge4" presStyleLbl="fgSibTrans2D1" presStyleIdx="3" presStyleCnt="5"/>
      <dgm:spPr/>
    </dgm:pt>
    <dgm:pt modelId="{1B30ABBB-8947-3249-9DDB-D3D4EC3A7FAD}" type="pres">
      <dgm:prSet presAssocID="{58F76957-A202-E94F-A649-BE62724B31D6}" presName="arrowWedge5" presStyleLbl="fgSibTrans2D1" presStyleIdx="4" presStyleCnt="5"/>
      <dgm:spPr/>
    </dgm:pt>
  </dgm:ptLst>
  <dgm:cxnLst>
    <dgm:cxn modelId="{82C9230B-3A91-4D2D-A2B1-6524195CA5A2}" type="presOf" srcId="{849A752D-BBA3-4E46-B519-A14FBCE17F63}" destId="{AD828A3A-FB3A-0E41-8A36-C015A6770B2C}" srcOrd="0" destOrd="0" presId="urn:microsoft.com/office/officeart/2005/8/layout/cycle8"/>
    <dgm:cxn modelId="{6860D975-4B64-4A3F-9051-5E1601468451}" type="presOf" srcId="{27BBF402-9F09-D844-A593-6B9C50281752}" destId="{41147266-98BC-1041-B358-5C7B5D6ADCE3}" srcOrd="0" destOrd="0" presId="urn:microsoft.com/office/officeart/2005/8/layout/cycle8"/>
    <dgm:cxn modelId="{AC7A5E70-8B27-4427-879C-D105E324DF8A}" type="presOf" srcId="{89C47F1F-A9BF-6C4E-B434-4882ECAF388B}" destId="{76FE0256-5651-4F4D-90CA-2B764B8B960A}" srcOrd="0" destOrd="0" presId="urn:microsoft.com/office/officeart/2005/8/layout/cycle8"/>
    <dgm:cxn modelId="{C4175CF1-B4CB-4641-994D-C83544DFD77F}" type="presOf" srcId="{72029543-5D96-B647-BA85-5C6388DAA190}" destId="{1374B887-A269-3846-9F07-F48B55D08E8D}" srcOrd="0" destOrd="0" presId="urn:microsoft.com/office/officeart/2005/8/layout/cycle8"/>
    <dgm:cxn modelId="{DFD1BFB3-86D8-4C2C-B4F2-9637E6536BF2}" type="presOf" srcId="{A0139400-8E2E-184F-BE10-2E1C4718C3F1}" destId="{3B6DE3E8-1763-6040-A886-9A8EC389BB8E}" srcOrd="0" destOrd="0" presId="urn:microsoft.com/office/officeart/2005/8/layout/cycle8"/>
    <dgm:cxn modelId="{CC069FD6-B003-8549-9762-F9705B2C72EB}" srcId="{27BBF402-9F09-D844-A593-6B9C50281752}" destId="{849A752D-BBA3-4E46-B519-A14FBCE17F63}" srcOrd="0" destOrd="0" parTransId="{B27E87FB-ECC8-A449-9A2E-E74F1C88F31B}" sibTransId="{F4E9057B-3D17-7B4B-AB5B-EEEE4286F13A}"/>
    <dgm:cxn modelId="{16347206-E110-9B4C-96B0-088CC73A501E}" srcId="{27BBF402-9F09-D844-A593-6B9C50281752}" destId="{A0139400-8E2E-184F-BE10-2E1C4718C3F1}" srcOrd="4" destOrd="0" parTransId="{4121447C-5BFF-DA44-9185-46B925C8DD6B}" sibTransId="{58F76957-A202-E94F-A649-BE62724B31D6}"/>
    <dgm:cxn modelId="{0EE4C280-0AED-4130-B26F-150977004BB5}" type="presOf" srcId="{72029543-5D96-B647-BA85-5C6388DAA190}" destId="{010FCA97-6C01-A745-9551-41E7C1AECC1E}" srcOrd="1" destOrd="0" presId="urn:microsoft.com/office/officeart/2005/8/layout/cycle8"/>
    <dgm:cxn modelId="{AC0DD7E6-A537-E14A-8E88-87517D92CA2B}" srcId="{27BBF402-9F09-D844-A593-6B9C50281752}" destId="{3635F464-19B1-694A-8B32-20F7A0A1CB83}" srcOrd="3" destOrd="0" parTransId="{E0C6614E-0C16-AC4D-ACE9-A17E13EB7F20}" sibTransId="{91B149AF-3AC7-EC4D-AFCB-947901ECF16F}"/>
    <dgm:cxn modelId="{7B305108-58B3-7D46-B48D-0A5C500B5984}" srcId="{27BBF402-9F09-D844-A593-6B9C50281752}" destId="{72029543-5D96-B647-BA85-5C6388DAA190}" srcOrd="2" destOrd="0" parTransId="{2AFC4277-B4E4-C540-96CF-EF8DAB97634A}" sibTransId="{EA38F324-AD39-6145-875F-D729420FA43B}"/>
    <dgm:cxn modelId="{7F2BD66B-B3C4-6E4D-B748-35E6810D007F}" srcId="{27BBF402-9F09-D844-A593-6B9C50281752}" destId="{89C47F1F-A9BF-6C4E-B434-4882ECAF388B}" srcOrd="1" destOrd="0" parTransId="{86D4D402-9864-FF41-8682-AFDF7660206F}" sibTransId="{BD2AB03B-9635-6C4F-B62A-20BB7F501C32}"/>
    <dgm:cxn modelId="{C94A6868-53CB-46B6-BF5B-599855FD1AEF}" type="presOf" srcId="{849A752D-BBA3-4E46-B519-A14FBCE17F63}" destId="{48D4725F-D016-2F45-A869-E1C8C1702A62}" srcOrd="1" destOrd="0" presId="urn:microsoft.com/office/officeart/2005/8/layout/cycle8"/>
    <dgm:cxn modelId="{C230DB35-F3DB-4328-9B37-C831DB1457E3}" type="presOf" srcId="{3635F464-19B1-694A-8B32-20F7A0A1CB83}" destId="{D10447F4-FF42-7D4D-A110-6CF2F38932D1}" srcOrd="0" destOrd="0" presId="urn:microsoft.com/office/officeart/2005/8/layout/cycle8"/>
    <dgm:cxn modelId="{0034B3EA-EB17-42FE-A92A-BADD9C857EFC}" type="presOf" srcId="{89C47F1F-A9BF-6C4E-B434-4882ECAF388B}" destId="{0E475F2F-447B-3945-A5C7-FEE290BF6BC9}" srcOrd="1" destOrd="0" presId="urn:microsoft.com/office/officeart/2005/8/layout/cycle8"/>
    <dgm:cxn modelId="{91C45D84-BDD6-46EB-8B2C-EA88DABD207C}" type="presOf" srcId="{A0139400-8E2E-184F-BE10-2E1C4718C3F1}" destId="{4D567CFD-62E8-3D4B-9C26-EC9AE5BA4DB4}" srcOrd="1" destOrd="0" presId="urn:microsoft.com/office/officeart/2005/8/layout/cycle8"/>
    <dgm:cxn modelId="{B1A52D0B-B0DF-4049-A1BA-6C221EBD211F}" type="presOf" srcId="{3635F464-19B1-694A-8B32-20F7A0A1CB83}" destId="{652C64E6-9DC9-AA4B-9E82-925E65FC7A34}" srcOrd="1" destOrd="0" presId="urn:microsoft.com/office/officeart/2005/8/layout/cycle8"/>
    <dgm:cxn modelId="{FAF1DD17-3C2E-442A-8518-D1DF74A63762}" type="presParOf" srcId="{41147266-98BC-1041-B358-5C7B5D6ADCE3}" destId="{AD828A3A-FB3A-0E41-8A36-C015A6770B2C}" srcOrd="0" destOrd="0" presId="urn:microsoft.com/office/officeart/2005/8/layout/cycle8"/>
    <dgm:cxn modelId="{B8B5B056-C800-4FD5-8CAB-EB30441FE711}" type="presParOf" srcId="{41147266-98BC-1041-B358-5C7B5D6ADCE3}" destId="{EC7B70E9-3E7F-B041-9360-520C7B42D20A}" srcOrd="1" destOrd="0" presId="urn:microsoft.com/office/officeart/2005/8/layout/cycle8"/>
    <dgm:cxn modelId="{6B398ED5-F4BB-4B36-94A9-EAB801D60A97}" type="presParOf" srcId="{41147266-98BC-1041-B358-5C7B5D6ADCE3}" destId="{2507714F-2F63-5F44-8E00-B75627AC4A85}" srcOrd="2" destOrd="0" presId="urn:microsoft.com/office/officeart/2005/8/layout/cycle8"/>
    <dgm:cxn modelId="{E0FFE7E7-2DB0-4DFD-91BA-0C22DA8EBF5B}" type="presParOf" srcId="{41147266-98BC-1041-B358-5C7B5D6ADCE3}" destId="{48D4725F-D016-2F45-A869-E1C8C1702A62}" srcOrd="3" destOrd="0" presId="urn:microsoft.com/office/officeart/2005/8/layout/cycle8"/>
    <dgm:cxn modelId="{733E2143-8D5A-43F9-9745-512415FB6526}" type="presParOf" srcId="{41147266-98BC-1041-B358-5C7B5D6ADCE3}" destId="{76FE0256-5651-4F4D-90CA-2B764B8B960A}" srcOrd="4" destOrd="0" presId="urn:microsoft.com/office/officeart/2005/8/layout/cycle8"/>
    <dgm:cxn modelId="{62C39E2F-3553-41D4-8085-D0694C1EAD81}" type="presParOf" srcId="{41147266-98BC-1041-B358-5C7B5D6ADCE3}" destId="{F91E3F40-4724-324A-91A5-756769D20BFA}" srcOrd="5" destOrd="0" presId="urn:microsoft.com/office/officeart/2005/8/layout/cycle8"/>
    <dgm:cxn modelId="{747C92EF-5135-4C76-B698-9A515BD81EC7}" type="presParOf" srcId="{41147266-98BC-1041-B358-5C7B5D6ADCE3}" destId="{1D6F0495-1121-704A-950C-B0D0CA78CB9C}" srcOrd="6" destOrd="0" presId="urn:microsoft.com/office/officeart/2005/8/layout/cycle8"/>
    <dgm:cxn modelId="{8A443F8F-DFFB-4F98-AB67-C6F4CA0402F3}" type="presParOf" srcId="{41147266-98BC-1041-B358-5C7B5D6ADCE3}" destId="{0E475F2F-447B-3945-A5C7-FEE290BF6BC9}" srcOrd="7" destOrd="0" presId="urn:microsoft.com/office/officeart/2005/8/layout/cycle8"/>
    <dgm:cxn modelId="{C63E151A-94FB-40C9-85F6-24BEAAF0F834}" type="presParOf" srcId="{41147266-98BC-1041-B358-5C7B5D6ADCE3}" destId="{1374B887-A269-3846-9F07-F48B55D08E8D}" srcOrd="8" destOrd="0" presId="urn:microsoft.com/office/officeart/2005/8/layout/cycle8"/>
    <dgm:cxn modelId="{9EC13D04-AB68-4218-B9F9-6332075682B6}" type="presParOf" srcId="{41147266-98BC-1041-B358-5C7B5D6ADCE3}" destId="{E42743E1-F53B-E24A-A7E7-05B7F991ED14}" srcOrd="9" destOrd="0" presId="urn:microsoft.com/office/officeart/2005/8/layout/cycle8"/>
    <dgm:cxn modelId="{DB2FA139-8AFD-444C-A57C-583828ABBF47}" type="presParOf" srcId="{41147266-98BC-1041-B358-5C7B5D6ADCE3}" destId="{5EC3FC23-C73B-854A-B589-D56B97189DF1}" srcOrd="10" destOrd="0" presId="urn:microsoft.com/office/officeart/2005/8/layout/cycle8"/>
    <dgm:cxn modelId="{3F7F08D6-409D-4211-81D7-4195714047B7}" type="presParOf" srcId="{41147266-98BC-1041-B358-5C7B5D6ADCE3}" destId="{010FCA97-6C01-A745-9551-41E7C1AECC1E}" srcOrd="11" destOrd="0" presId="urn:microsoft.com/office/officeart/2005/8/layout/cycle8"/>
    <dgm:cxn modelId="{C1F9D090-199E-43F4-A100-438C750DC5D0}" type="presParOf" srcId="{41147266-98BC-1041-B358-5C7B5D6ADCE3}" destId="{D10447F4-FF42-7D4D-A110-6CF2F38932D1}" srcOrd="12" destOrd="0" presId="urn:microsoft.com/office/officeart/2005/8/layout/cycle8"/>
    <dgm:cxn modelId="{6A39C931-C5E3-48D0-AEED-F81642921931}" type="presParOf" srcId="{41147266-98BC-1041-B358-5C7B5D6ADCE3}" destId="{97B5E070-BEE6-0743-A73E-DF7B49DEB1D0}" srcOrd="13" destOrd="0" presId="urn:microsoft.com/office/officeart/2005/8/layout/cycle8"/>
    <dgm:cxn modelId="{00B202C1-7212-4AA8-9AC6-232326BF33A4}" type="presParOf" srcId="{41147266-98BC-1041-B358-5C7B5D6ADCE3}" destId="{BCDE7A6D-49D4-D546-972B-6DB8DE6AF0C0}" srcOrd="14" destOrd="0" presId="urn:microsoft.com/office/officeart/2005/8/layout/cycle8"/>
    <dgm:cxn modelId="{A4D0C93F-8D8B-473D-9FE8-7184493D77C8}" type="presParOf" srcId="{41147266-98BC-1041-B358-5C7B5D6ADCE3}" destId="{652C64E6-9DC9-AA4B-9E82-925E65FC7A34}" srcOrd="15" destOrd="0" presId="urn:microsoft.com/office/officeart/2005/8/layout/cycle8"/>
    <dgm:cxn modelId="{887F9EA8-123A-41ED-BF24-A7034BA25001}" type="presParOf" srcId="{41147266-98BC-1041-B358-5C7B5D6ADCE3}" destId="{3B6DE3E8-1763-6040-A886-9A8EC389BB8E}" srcOrd="16" destOrd="0" presId="urn:microsoft.com/office/officeart/2005/8/layout/cycle8"/>
    <dgm:cxn modelId="{E3872D27-519F-4E6E-B1B9-402E8938AE76}" type="presParOf" srcId="{41147266-98BC-1041-B358-5C7B5D6ADCE3}" destId="{612E6DAE-800D-B24C-9ED8-0B618DEDEFC0}" srcOrd="17" destOrd="0" presId="urn:microsoft.com/office/officeart/2005/8/layout/cycle8"/>
    <dgm:cxn modelId="{34809EB1-D314-4D90-9279-7EC5A7D9FA4D}" type="presParOf" srcId="{41147266-98BC-1041-B358-5C7B5D6ADCE3}" destId="{B9057F6E-7593-B94D-93BE-FB943BE42AA1}" srcOrd="18" destOrd="0" presId="urn:microsoft.com/office/officeart/2005/8/layout/cycle8"/>
    <dgm:cxn modelId="{6B8C50A4-ED83-433F-8CFD-C4B912D36F94}" type="presParOf" srcId="{41147266-98BC-1041-B358-5C7B5D6ADCE3}" destId="{4D567CFD-62E8-3D4B-9C26-EC9AE5BA4DB4}" srcOrd="19" destOrd="0" presId="urn:microsoft.com/office/officeart/2005/8/layout/cycle8"/>
    <dgm:cxn modelId="{CE056600-A9E1-41FE-9490-C79B7F5C2493}" type="presParOf" srcId="{41147266-98BC-1041-B358-5C7B5D6ADCE3}" destId="{751D1653-FE13-7B47-A0B3-77DB8F252DC0}" srcOrd="20" destOrd="0" presId="urn:microsoft.com/office/officeart/2005/8/layout/cycle8"/>
    <dgm:cxn modelId="{820CDC3B-CA83-4DFB-998D-93AA6325AF49}" type="presParOf" srcId="{41147266-98BC-1041-B358-5C7B5D6ADCE3}" destId="{52532E86-15D6-574F-9DCD-260788ADAE0D}" srcOrd="21" destOrd="0" presId="urn:microsoft.com/office/officeart/2005/8/layout/cycle8"/>
    <dgm:cxn modelId="{3135E59C-39C5-43FA-BF65-F7BC6FFFA588}" type="presParOf" srcId="{41147266-98BC-1041-B358-5C7B5D6ADCE3}" destId="{6AE89405-CA6D-B243-BC05-25CDB1D50178}" srcOrd="22" destOrd="0" presId="urn:microsoft.com/office/officeart/2005/8/layout/cycle8"/>
    <dgm:cxn modelId="{78E35EA1-DFE8-4E29-9954-E964D7D30AC3}" type="presParOf" srcId="{41147266-98BC-1041-B358-5C7B5D6ADCE3}" destId="{8A5D2A27-A81C-0A4A-9EED-C4B3D94528D8}" srcOrd="23" destOrd="0" presId="urn:microsoft.com/office/officeart/2005/8/layout/cycle8"/>
    <dgm:cxn modelId="{4C6A2E27-767F-4CD4-9856-E2CD0DB4CA74}" type="presParOf" srcId="{41147266-98BC-1041-B358-5C7B5D6ADCE3}" destId="{1B30ABBB-8947-3249-9DDB-D3D4EC3A7FAD}" srcOrd="2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40C702F-E684-FD4F-88A4-068CC8834C9F}" type="doc">
      <dgm:prSet loTypeId="urn:microsoft.com/office/officeart/2008/layout/VerticalCurvedList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5CD34D5-9735-9F4E-8F7D-D92953873951}">
      <dgm:prSet/>
      <dgm:spPr>
        <a:solidFill>
          <a:schemeClr val="bg2">
            <a:alpha val="90000"/>
          </a:schemeClr>
        </a:solidFill>
      </dgm:spPr>
      <dgm:t>
        <a:bodyPr/>
        <a:lstStyle/>
        <a:p>
          <a:pPr rtl="0"/>
          <a:r>
            <a:rPr lang="en-US" dirty="0"/>
            <a:t>Started as a single corporation named </a:t>
          </a:r>
          <a:r>
            <a:rPr lang="en-US" i="1" dirty="0"/>
            <a:t>Sensors, Inc</a:t>
          </a:r>
          <a:r>
            <a:rPr lang="en-US" dirty="0"/>
            <a:t>. </a:t>
          </a:r>
        </a:p>
      </dgm:t>
    </dgm:pt>
    <dgm:pt modelId="{CB7AC396-14FC-574D-B2FF-DCE27EA4BC61}" type="parTrans" cxnId="{29DEC320-11F5-3B4F-8D7A-715129133A18}">
      <dgm:prSet/>
      <dgm:spPr/>
      <dgm:t>
        <a:bodyPr/>
        <a:lstStyle/>
        <a:p>
          <a:endParaRPr lang="en-US"/>
        </a:p>
      </dgm:t>
    </dgm:pt>
    <dgm:pt modelId="{BB377D12-2B5B-4C47-BA2A-495D8AA55E23}" type="sibTrans" cxnId="{29DEC320-11F5-3B4F-8D7A-715129133A18}">
      <dgm:prSet/>
      <dgm:spPr/>
      <dgm:t>
        <a:bodyPr/>
        <a:lstStyle/>
        <a:p>
          <a:endParaRPr lang="en-US"/>
        </a:p>
      </dgm:t>
    </dgm:pt>
    <dgm:pt modelId="{46CC76A6-2F30-DC4D-80D6-2F53F33ABBF3}">
      <dgm:prSet/>
      <dgm:spPr>
        <a:solidFill>
          <a:schemeClr val="bg2">
            <a:alpha val="80000"/>
          </a:schemeClr>
        </a:solidFill>
      </dgm:spPr>
      <dgm:t>
        <a:bodyPr/>
        <a:lstStyle/>
        <a:p>
          <a:pPr rtl="0"/>
          <a:r>
            <a:rPr lang="en-US" dirty="0"/>
            <a:t>Sold sensors as main product</a:t>
          </a:r>
        </a:p>
      </dgm:t>
    </dgm:pt>
    <dgm:pt modelId="{FC531588-C1CA-F545-AB75-7C5C686F596A}" type="parTrans" cxnId="{3EAFA75D-55E7-4E47-BD88-BB863914AD4B}">
      <dgm:prSet/>
      <dgm:spPr/>
      <dgm:t>
        <a:bodyPr/>
        <a:lstStyle/>
        <a:p>
          <a:endParaRPr lang="en-US"/>
        </a:p>
      </dgm:t>
    </dgm:pt>
    <dgm:pt modelId="{D35FE083-0E5F-934B-B910-4BC0E1A7024A}" type="sibTrans" cxnId="{3EAFA75D-55E7-4E47-BD88-BB863914AD4B}">
      <dgm:prSet/>
      <dgm:spPr/>
      <dgm:t>
        <a:bodyPr/>
        <a:lstStyle/>
        <a:p>
          <a:endParaRPr lang="en-US"/>
        </a:p>
      </dgm:t>
    </dgm:pt>
    <dgm:pt modelId="{0F23C2C4-AEB5-1948-BABC-5359042E3CA9}">
      <dgm:prSet/>
      <dgm:spPr>
        <a:solidFill>
          <a:schemeClr val="bg2">
            <a:alpha val="70000"/>
          </a:schemeClr>
        </a:solidFill>
      </dgm:spPr>
      <dgm:t>
        <a:bodyPr/>
        <a:lstStyle/>
        <a:p>
          <a:pPr rtl="0"/>
          <a:r>
            <a:rPr lang="en-US" dirty="0"/>
            <a:t>Corporation was shut down by FTC due to monopolistic operations </a:t>
          </a:r>
        </a:p>
      </dgm:t>
    </dgm:pt>
    <dgm:pt modelId="{8F2D8417-AA22-3148-BCE3-472A4A9DA69E}" type="parTrans" cxnId="{11BD3736-EBAF-414F-992C-F6F3714FD9D3}">
      <dgm:prSet/>
      <dgm:spPr/>
      <dgm:t>
        <a:bodyPr/>
        <a:lstStyle/>
        <a:p>
          <a:endParaRPr lang="en-US"/>
        </a:p>
      </dgm:t>
    </dgm:pt>
    <dgm:pt modelId="{1DA3E094-518D-5041-A3F3-34B59355F108}" type="sibTrans" cxnId="{11BD3736-EBAF-414F-992C-F6F3714FD9D3}">
      <dgm:prSet/>
      <dgm:spPr/>
      <dgm:t>
        <a:bodyPr/>
        <a:lstStyle/>
        <a:p>
          <a:endParaRPr lang="en-US"/>
        </a:p>
      </dgm:t>
    </dgm:pt>
    <dgm:pt modelId="{7AAF280D-4E67-C440-A0D3-4A144567736C}" type="pres">
      <dgm:prSet presAssocID="{F40C702F-E684-FD4F-88A4-068CC8834C9F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B7FC0823-2566-C441-9292-3113DC071E2D}" type="pres">
      <dgm:prSet presAssocID="{F40C702F-E684-FD4F-88A4-068CC8834C9F}" presName="Name1" presStyleCnt="0"/>
      <dgm:spPr/>
    </dgm:pt>
    <dgm:pt modelId="{C99A91F3-FD29-544C-A0C2-064FB9F08FAF}" type="pres">
      <dgm:prSet presAssocID="{F40C702F-E684-FD4F-88A4-068CC8834C9F}" presName="cycle" presStyleCnt="0"/>
      <dgm:spPr/>
    </dgm:pt>
    <dgm:pt modelId="{B85C5C33-B9E3-AD4E-A410-D417E6788CE8}" type="pres">
      <dgm:prSet presAssocID="{F40C702F-E684-FD4F-88A4-068CC8834C9F}" presName="srcNode" presStyleLbl="node1" presStyleIdx="0" presStyleCnt="3"/>
      <dgm:spPr/>
    </dgm:pt>
    <dgm:pt modelId="{F9310569-7AD3-9E46-B359-7C70154E5731}" type="pres">
      <dgm:prSet presAssocID="{F40C702F-E684-FD4F-88A4-068CC8834C9F}" presName="conn" presStyleLbl="parChTrans1D2" presStyleIdx="0" presStyleCnt="1"/>
      <dgm:spPr/>
      <dgm:t>
        <a:bodyPr/>
        <a:lstStyle/>
        <a:p>
          <a:endParaRPr lang="en-US"/>
        </a:p>
      </dgm:t>
    </dgm:pt>
    <dgm:pt modelId="{917505F8-2158-E64E-8903-7C77895381D7}" type="pres">
      <dgm:prSet presAssocID="{F40C702F-E684-FD4F-88A4-068CC8834C9F}" presName="extraNode" presStyleLbl="node1" presStyleIdx="0" presStyleCnt="3"/>
      <dgm:spPr/>
    </dgm:pt>
    <dgm:pt modelId="{971C4C4E-E624-2B4C-8CF4-F8A81449F066}" type="pres">
      <dgm:prSet presAssocID="{F40C702F-E684-FD4F-88A4-068CC8834C9F}" presName="dstNode" presStyleLbl="node1" presStyleIdx="0" presStyleCnt="3"/>
      <dgm:spPr/>
    </dgm:pt>
    <dgm:pt modelId="{497A9161-2023-E248-9456-8BEFA54AD932}" type="pres">
      <dgm:prSet presAssocID="{C5CD34D5-9735-9F4E-8F7D-D92953873951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350545-CB91-FE43-A9D5-A8749B2385BD}" type="pres">
      <dgm:prSet presAssocID="{C5CD34D5-9735-9F4E-8F7D-D92953873951}" presName="accent_1" presStyleCnt="0"/>
      <dgm:spPr/>
    </dgm:pt>
    <dgm:pt modelId="{64F6E79F-2E88-B848-B219-545FCA1261CA}" type="pres">
      <dgm:prSet presAssocID="{C5CD34D5-9735-9F4E-8F7D-D92953873951}" presName="accentRepeatNode" presStyleLbl="solidFgAcc1" presStyleIdx="0" presStyleCnt="3"/>
      <dgm:spPr/>
    </dgm:pt>
    <dgm:pt modelId="{3BE01497-916C-9248-B6D1-200BED8FA8D1}" type="pres">
      <dgm:prSet presAssocID="{46CC76A6-2F30-DC4D-80D6-2F53F33ABBF3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E9ADB8-8018-C749-97BE-D3879CA15E06}" type="pres">
      <dgm:prSet presAssocID="{46CC76A6-2F30-DC4D-80D6-2F53F33ABBF3}" presName="accent_2" presStyleCnt="0"/>
      <dgm:spPr/>
    </dgm:pt>
    <dgm:pt modelId="{11D4906E-AAE5-BB43-98D8-9627C1FE43E3}" type="pres">
      <dgm:prSet presAssocID="{46CC76A6-2F30-DC4D-80D6-2F53F33ABBF3}" presName="accentRepeatNode" presStyleLbl="solidFgAcc1" presStyleIdx="1" presStyleCnt="3"/>
      <dgm:spPr/>
    </dgm:pt>
    <dgm:pt modelId="{48C0ED8D-9728-9B41-A717-EFC8F07EFBA7}" type="pres">
      <dgm:prSet presAssocID="{0F23C2C4-AEB5-1948-BABC-5359042E3CA9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172AC9D-C55D-B549-91A6-04AAE76639F4}" type="pres">
      <dgm:prSet presAssocID="{0F23C2C4-AEB5-1948-BABC-5359042E3CA9}" presName="accent_3" presStyleCnt="0"/>
      <dgm:spPr/>
    </dgm:pt>
    <dgm:pt modelId="{03C69DA7-2650-444F-8A70-5A3D0ADCFA21}" type="pres">
      <dgm:prSet presAssocID="{0F23C2C4-AEB5-1948-BABC-5359042E3CA9}" presName="accentRepeatNode" presStyleLbl="solidFgAcc1" presStyleIdx="2" presStyleCnt="3"/>
      <dgm:spPr/>
    </dgm:pt>
  </dgm:ptLst>
  <dgm:cxnLst>
    <dgm:cxn modelId="{37B8F955-7247-4AD2-8CA1-10D250DFB05D}" type="presOf" srcId="{F40C702F-E684-FD4F-88A4-068CC8834C9F}" destId="{7AAF280D-4E67-C440-A0D3-4A144567736C}" srcOrd="0" destOrd="0" presId="urn:microsoft.com/office/officeart/2008/layout/VerticalCurvedList"/>
    <dgm:cxn modelId="{3EAFA75D-55E7-4E47-BD88-BB863914AD4B}" srcId="{F40C702F-E684-FD4F-88A4-068CC8834C9F}" destId="{46CC76A6-2F30-DC4D-80D6-2F53F33ABBF3}" srcOrd="1" destOrd="0" parTransId="{FC531588-C1CA-F545-AB75-7C5C686F596A}" sibTransId="{D35FE083-0E5F-934B-B910-4BC0E1A7024A}"/>
    <dgm:cxn modelId="{F8257D3A-B658-4C12-8B27-83284CEBD788}" type="presOf" srcId="{BB377D12-2B5B-4C47-BA2A-495D8AA55E23}" destId="{F9310569-7AD3-9E46-B359-7C70154E5731}" srcOrd="0" destOrd="0" presId="urn:microsoft.com/office/officeart/2008/layout/VerticalCurvedList"/>
    <dgm:cxn modelId="{F5228E49-8E4C-4E1C-B1FA-016B71161DC4}" type="presOf" srcId="{C5CD34D5-9735-9F4E-8F7D-D92953873951}" destId="{497A9161-2023-E248-9456-8BEFA54AD932}" srcOrd="0" destOrd="0" presId="urn:microsoft.com/office/officeart/2008/layout/VerticalCurvedList"/>
    <dgm:cxn modelId="{002CF23E-68A4-4263-A5AE-4A6A48DE4AAF}" type="presOf" srcId="{0F23C2C4-AEB5-1948-BABC-5359042E3CA9}" destId="{48C0ED8D-9728-9B41-A717-EFC8F07EFBA7}" srcOrd="0" destOrd="0" presId="urn:microsoft.com/office/officeart/2008/layout/VerticalCurvedList"/>
    <dgm:cxn modelId="{11BD3736-EBAF-414F-992C-F6F3714FD9D3}" srcId="{F40C702F-E684-FD4F-88A4-068CC8834C9F}" destId="{0F23C2C4-AEB5-1948-BABC-5359042E3CA9}" srcOrd="2" destOrd="0" parTransId="{8F2D8417-AA22-3148-BCE3-472A4A9DA69E}" sibTransId="{1DA3E094-518D-5041-A3F3-34B59355F108}"/>
    <dgm:cxn modelId="{29DEC320-11F5-3B4F-8D7A-715129133A18}" srcId="{F40C702F-E684-FD4F-88A4-068CC8834C9F}" destId="{C5CD34D5-9735-9F4E-8F7D-D92953873951}" srcOrd="0" destOrd="0" parTransId="{CB7AC396-14FC-574D-B2FF-DCE27EA4BC61}" sibTransId="{BB377D12-2B5B-4C47-BA2A-495D8AA55E23}"/>
    <dgm:cxn modelId="{82E43730-9426-4004-81FC-AA40D795535B}" type="presOf" srcId="{46CC76A6-2F30-DC4D-80D6-2F53F33ABBF3}" destId="{3BE01497-916C-9248-B6D1-200BED8FA8D1}" srcOrd="0" destOrd="0" presId="urn:microsoft.com/office/officeart/2008/layout/VerticalCurvedList"/>
    <dgm:cxn modelId="{CC0AEC1B-31FC-4D87-9E8D-2D61A2685F54}" type="presParOf" srcId="{7AAF280D-4E67-C440-A0D3-4A144567736C}" destId="{B7FC0823-2566-C441-9292-3113DC071E2D}" srcOrd="0" destOrd="0" presId="urn:microsoft.com/office/officeart/2008/layout/VerticalCurvedList"/>
    <dgm:cxn modelId="{0E413023-2B44-4A76-89AE-6462B070EBEE}" type="presParOf" srcId="{B7FC0823-2566-C441-9292-3113DC071E2D}" destId="{C99A91F3-FD29-544C-A0C2-064FB9F08FAF}" srcOrd="0" destOrd="0" presId="urn:microsoft.com/office/officeart/2008/layout/VerticalCurvedList"/>
    <dgm:cxn modelId="{04BAB1C0-C94E-4604-8BE1-8B41C784CAA0}" type="presParOf" srcId="{C99A91F3-FD29-544C-A0C2-064FB9F08FAF}" destId="{B85C5C33-B9E3-AD4E-A410-D417E6788CE8}" srcOrd="0" destOrd="0" presId="urn:microsoft.com/office/officeart/2008/layout/VerticalCurvedList"/>
    <dgm:cxn modelId="{B83648B9-96D7-4ECE-805D-93912F86E9F5}" type="presParOf" srcId="{C99A91F3-FD29-544C-A0C2-064FB9F08FAF}" destId="{F9310569-7AD3-9E46-B359-7C70154E5731}" srcOrd="1" destOrd="0" presId="urn:microsoft.com/office/officeart/2008/layout/VerticalCurvedList"/>
    <dgm:cxn modelId="{B1DF573A-9B65-4A27-933E-352150C6B404}" type="presParOf" srcId="{C99A91F3-FD29-544C-A0C2-064FB9F08FAF}" destId="{917505F8-2158-E64E-8903-7C77895381D7}" srcOrd="2" destOrd="0" presId="urn:microsoft.com/office/officeart/2008/layout/VerticalCurvedList"/>
    <dgm:cxn modelId="{64D3710C-6409-4A91-9F7D-AB8AA0314EA6}" type="presParOf" srcId="{C99A91F3-FD29-544C-A0C2-064FB9F08FAF}" destId="{971C4C4E-E624-2B4C-8CF4-F8A81449F066}" srcOrd="3" destOrd="0" presId="urn:microsoft.com/office/officeart/2008/layout/VerticalCurvedList"/>
    <dgm:cxn modelId="{4CC57AB5-CC62-4109-AE21-ABCA2C85D590}" type="presParOf" srcId="{B7FC0823-2566-C441-9292-3113DC071E2D}" destId="{497A9161-2023-E248-9456-8BEFA54AD932}" srcOrd="1" destOrd="0" presId="urn:microsoft.com/office/officeart/2008/layout/VerticalCurvedList"/>
    <dgm:cxn modelId="{6ECAE177-60A5-43C5-9353-9380B11A450D}" type="presParOf" srcId="{B7FC0823-2566-C441-9292-3113DC071E2D}" destId="{F1350545-CB91-FE43-A9D5-A8749B2385BD}" srcOrd="2" destOrd="0" presId="urn:microsoft.com/office/officeart/2008/layout/VerticalCurvedList"/>
    <dgm:cxn modelId="{119AB724-5284-4AD0-8589-F1C97B6C275E}" type="presParOf" srcId="{F1350545-CB91-FE43-A9D5-A8749B2385BD}" destId="{64F6E79F-2E88-B848-B219-545FCA1261CA}" srcOrd="0" destOrd="0" presId="urn:microsoft.com/office/officeart/2008/layout/VerticalCurvedList"/>
    <dgm:cxn modelId="{88B655EB-C05C-481D-AFBF-0CF8005EA1AC}" type="presParOf" srcId="{B7FC0823-2566-C441-9292-3113DC071E2D}" destId="{3BE01497-916C-9248-B6D1-200BED8FA8D1}" srcOrd="3" destOrd="0" presId="urn:microsoft.com/office/officeart/2008/layout/VerticalCurvedList"/>
    <dgm:cxn modelId="{1C14F9B2-9F92-4E91-91B9-5AE091A75383}" type="presParOf" srcId="{B7FC0823-2566-C441-9292-3113DC071E2D}" destId="{97E9ADB8-8018-C749-97BE-D3879CA15E06}" srcOrd="4" destOrd="0" presId="urn:microsoft.com/office/officeart/2008/layout/VerticalCurvedList"/>
    <dgm:cxn modelId="{447862B9-12A4-4AD8-8B5A-A1C5F56E54B1}" type="presParOf" srcId="{97E9ADB8-8018-C749-97BE-D3879CA15E06}" destId="{11D4906E-AAE5-BB43-98D8-9627C1FE43E3}" srcOrd="0" destOrd="0" presId="urn:microsoft.com/office/officeart/2008/layout/VerticalCurvedList"/>
    <dgm:cxn modelId="{BA3C3CFE-8E9E-4460-86CD-1FD1BEF9E6CD}" type="presParOf" srcId="{B7FC0823-2566-C441-9292-3113DC071E2D}" destId="{48C0ED8D-9728-9B41-A717-EFC8F07EFBA7}" srcOrd="5" destOrd="0" presId="urn:microsoft.com/office/officeart/2008/layout/VerticalCurvedList"/>
    <dgm:cxn modelId="{A1CFDE57-DB36-43CC-A09A-070E461AEBCC}" type="presParOf" srcId="{B7FC0823-2566-C441-9292-3113DC071E2D}" destId="{4172AC9D-C55D-B549-91A6-04AAE76639F4}" srcOrd="6" destOrd="0" presId="urn:microsoft.com/office/officeart/2008/layout/VerticalCurvedList"/>
    <dgm:cxn modelId="{6936AC9C-90C2-4434-A023-8A3DAD199F41}" type="presParOf" srcId="{4172AC9D-C55D-B549-91A6-04AAE76639F4}" destId="{03C69DA7-2650-444F-8A70-5A3D0ADCFA21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EEE7C05-F8A5-4043-AFD0-5ED555BCD7E0}" type="doc">
      <dgm:prSet loTypeId="urn:microsoft.com/office/officeart/2005/8/layout/list1" loCatId="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CB352D14-36CF-6E48-A297-E1BBD207FD7C}">
      <dgm:prSet custT="1"/>
      <dgm:spPr>
        <a:solidFill>
          <a:srgbClr val="00853E">
            <a:alpha val="75000"/>
          </a:srgbClr>
        </a:solidFill>
        <a:ln w="19050" cap="rnd" cmpd="sng">
          <a:solidFill>
            <a:srgbClr val="00853E"/>
          </a:solidFill>
        </a:ln>
      </dgm:spPr>
      <dgm:t>
        <a:bodyPr/>
        <a:lstStyle/>
        <a:p>
          <a:pPr rtl="0"/>
          <a:r>
            <a:rPr lang="en-US" sz="1800" dirty="0"/>
            <a:t>Customers (OEMs) need sensors for their products to function.</a:t>
          </a:r>
        </a:p>
      </dgm:t>
    </dgm:pt>
    <dgm:pt modelId="{13810D2B-1250-5945-A0C3-24D43CE74B3B}" type="parTrans" cxnId="{211C0DD3-5D97-514A-9F37-9824B52681C5}">
      <dgm:prSet/>
      <dgm:spPr/>
      <dgm:t>
        <a:bodyPr/>
        <a:lstStyle/>
        <a:p>
          <a:endParaRPr lang="en-US"/>
        </a:p>
      </dgm:t>
    </dgm:pt>
    <dgm:pt modelId="{17257A24-37E4-CD46-801C-2E924D0AF572}" type="sibTrans" cxnId="{211C0DD3-5D97-514A-9F37-9824B52681C5}">
      <dgm:prSet/>
      <dgm:spPr/>
      <dgm:t>
        <a:bodyPr/>
        <a:lstStyle/>
        <a:p>
          <a:endParaRPr lang="en-US"/>
        </a:p>
      </dgm:t>
    </dgm:pt>
    <dgm:pt modelId="{BF30E734-6034-824E-8036-22C4F421DCCE}">
      <dgm:prSet custT="1"/>
      <dgm:spPr>
        <a:solidFill>
          <a:srgbClr val="00853E">
            <a:alpha val="75000"/>
          </a:srgbClr>
        </a:solidFill>
        <a:ln w="19050" cap="rnd" cmpd="sng">
          <a:solidFill>
            <a:srgbClr val="00853E"/>
          </a:solidFill>
        </a:ln>
      </dgm:spPr>
      <dgm:t>
        <a:bodyPr/>
        <a:lstStyle/>
        <a:p>
          <a:pPr rtl="0"/>
          <a:r>
            <a:rPr lang="en-US" sz="1800" dirty="0"/>
            <a:t>Used for diverse applications.</a:t>
          </a:r>
        </a:p>
      </dgm:t>
    </dgm:pt>
    <dgm:pt modelId="{D0083211-7B72-3145-8D4E-97B07B551269}" type="parTrans" cxnId="{B5AED766-AB46-2940-85BD-0F805EB607EA}">
      <dgm:prSet/>
      <dgm:spPr/>
      <dgm:t>
        <a:bodyPr/>
        <a:lstStyle/>
        <a:p>
          <a:endParaRPr lang="en-US"/>
        </a:p>
      </dgm:t>
    </dgm:pt>
    <dgm:pt modelId="{1F6859F2-9682-984D-BD50-76CA2B3CF57A}" type="sibTrans" cxnId="{B5AED766-AB46-2940-85BD-0F805EB607EA}">
      <dgm:prSet/>
      <dgm:spPr/>
      <dgm:t>
        <a:bodyPr/>
        <a:lstStyle/>
        <a:p>
          <a:endParaRPr lang="en-US"/>
        </a:p>
      </dgm:t>
    </dgm:pt>
    <dgm:pt modelId="{54261CC8-D81F-4548-8F13-FFE5FF94B417}">
      <dgm:prSet custT="1"/>
      <dgm:spPr>
        <a:solidFill>
          <a:srgbClr val="00853E">
            <a:alpha val="75000"/>
          </a:srgbClr>
        </a:solidFill>
        <a:ln w="19050" cap="rnd" cmpd="sng">
          <a:solidFill>
            <a:srgbClr val="00853E"/>
          </a:solidFill>
        </a:ln>
      </dgm:spPr>
      <dgm:t>
        <a:bodyPr/>
        <a:lstStyle/>
        <a:p>
          <a:pPr rtl="0"/>
          <a:r>
            <a:rPr lang="en-US" sz="1800" dirty="0"/>
            <a:t>Two clear market segments</a:t>
          </a:r>
        </a:p>
      </dgm:t>
    </dgm:pt>
    <dgm:pt modelId="{A2D27EBD-7404-2340-AE90-40CEEB1C4FBC}" type="parTrans" cxnId="{29F704F4-1208-7A47-85B7-5B903A7C03A8}">
      <dgm:prSet/>
      <dgm:spPr/>
      <dgm:t>
        <a:bodyPr/>
        <a:lstStyle/>
        <a:p>
          <a:endParaRPr lang="en-US"/>
        </a:p>
      </dgm:t>
    </dgm:pt>
    <dgm:pt modelId="{03D713DB-B640-1E42-BEFA-1B68125529CA}" type="sibTrans" cxnId="{29F704F4-1208-7A47-85B7-5B903A7C03A8}">
      <dgm:prSet/>
      <dgm:spPr/>
      <dgm:t>
        <a:bodyPr/>
        <a:lstStyle/>
        <a:p>
          <a:endParaRPr lang="en-US"/>
        </a:p>
      </dgm:t>
    </dgm:pt>
    <dgm:pt modelId="{F119B053-CFA7-4949-9ED7-6E7923719338}">
      <dgm:prSet custT="1"/>
      <dgm:spPr>
        <a:ln w="28575" cmpd="sng">
          <a:solidFill>
            <a:srgbClr val="00853E"/>
          </a:solidFill>
        </a:ln>
      </dgm:spPr>
      <dgm:t>
        <a:bodyPr/>
        <a:lstStyle/>
        <a:p>
          <a:pPr rtl="0"/>
          <a:r>
            <a:rPr lang="en-US" sz="1400" dirty="0"/>
            <a:t>Low Tech</a:t>
          </a:r>
        </a:p>
      </dgm:t>
    </dgm:pt>
    <dgm:pt modelId="{ED5DFA30-18FF-1440-AA8D-ACCEEF1F4A67}" type="parTrans" cxnId="{5AAF80F5-EA13-BB43-AC50-53B3CD509C9C}">
      <dgm:prSet/>
      <dgm:spPr/>
      <dgm:t>
        <a:bodyPr/>
        <a:lstStyle/>
        <a:p>
          <a:endParaRPr lang="en-US"/>
        </a:p>
      </dgm:t>
    </dgm:pt>
    <dgm:pt modelId="{345716A9-36E7-F747-B3E4-41152D629947}" type="sibTrans" cxnId="{5AAF80F5-EA13-BB43-AC50-53B3CD509C9C}">
      <dgm:prSet/>
      <dgm:spPr/>
      <dgm:t>
        <a:bodyPr/>
        <a:lstStyle/>
        <a:p>
          <a:endParaRPr lang="en-US"/>
        </a:p>
      </dgm:t>
    </dgm:pt>
    <dgm:pt modelId="{4E2AE9DE-0175-DA44-A79C-6C130AB922FA}">
      <dgm:prSet custT="1"/>
      <dgm:spPr>
        <a:solidFill>
          <a:srgbClr val="00853E">
            <a:alpha val="75000"/>
          </a:srgbClr>
        </a:solidFill>
        <a:ln w="19050" cap="rnd" cmpd="sng">
          <a:solidFill>
            <a:srgbClr val="00853E"/>
          </a:solidFill>
        </a:ln>
      </dgm:spPr>
      <dgm:t>
        <a:bodyPr/>
        <a:lstStyle/>
        <a:p>
          <a:pPr rtl="0"/>
          <a:r>
            <a:rPr lang="en-US" sz="1800" dirty="0"/>
            <a:t>Customer demands vary between the two segments.</a:t>
          </a:r>
        </a:p>
      </dgm:t>
    </dgm:pt>
    <dgm:pt modelId="{D40089A1-7D7B-2B42-97A9-50454F8E6782}" type="parTrans" cxnId="{7BC78D04-1D8C-5446-A64B-BEB735A41E77}">
      <dgm:prSet/>
      <dgm:spPr/>
      <dgm:t>
        <a:bodyPr/>
        <a:lstStyle/>
        <a:p>
          <a:endParaRPr lang="en-US"/>
        </a:p>
      </dgm:t>
    </dgm:pt>
    <dgm:pt modelId="{A9A7206F-43FB-2244-8628-08FF1C86DB59}" type="sibTrans" cxnId="{7BC78D04-1D8C-5446-A64B-BEB735A41E77}">
      <dgm:prSet/>
      <dgm:spPr/>
      <dgm:t>
        <a:bodyPr/>
        <a:lstStyle/>
        <a:p>
          <a:endParaRPr lang="en-US"/>
        </a:p>
      </dgm:t>
    </dgm:pt>
    <dgm:pt modelId="{EA16A195-AA7F-4219-A62A-820031B1D67A}">
      <dgm:prSet custT="1"/>
      <dgm:spPr>
        <a:ln w="28575" cmpd="sng">
          <a:solidFill>
            <a:srgbClr val="00853E"/>
          </a:solidFill>
        </a:ln>
      </dgm:spPr>
      <dgm:t>
        <a:bodyPr/>
        <a:lstStyle/>
        <a:p>
          <a:pPr rtl="0"/>
          <a:r>
            <a:rPr lang="en-US" sz="1400" dirty="0"/>
            <a:t>High Tech</a:t>
          </a:r>
        </a:p>
      </dgm:t>
    </dgm:pt>
    <dgm:pt modelId="{52E20347-C889-4199-821B-3B34B12E7490}" type="parTrans" cxnId="{6FA2C218-1399-4F84-902A-D5A562116F81}">
      <dgm:prSet/>
      <dgm:spPr/>
      <dgm:t>
        <a:bodyPr/>
        <a:lstStyle/>
        <a:p>
          <a:endParaRPr lang="en-US"/>
        </a:p>
      </dgm:t>
    </dgm:pt>
    <dgm:pt modelId="{7F9B3D51-7E56-4B0D-82CD-99570AB19AE1}" type="sibTrans" cxnId="{6FA2C218-1399-4F84-902A-D5A562116F81}">
      <dgm:prSet/>
      <dgm:spPr/>
      <dgm:t>
        <a:bodyPr/>
        <a:lstStyle/>
        <a:p>
          <a:endParaRPr lang="en-US"/>
        </a:p>
      </dgm:t>
    </dgm:pt>
    <dgm:pt modelId="{870A468E-B439-A24D-8B56-3D9C646CEF49}" type="pres">
      <dgm:prSet presAssocID="{DEEE7C05-F8A5-4043-AFD0-5ED555BCD7E0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61A7A0F-BED6-F04C-9B6D-6343CD986F72}" type="pres">
      <dgm:prSet presAssocID="{CB352D14-36CF-6E48-A297-E1BBD207FD7C}" presName="parentLin" presStyleCnt="0"/>
      <dgm:spPr/>
    </dgm:pt>
    <dgm:pt modelId="{3DB6BC2E-CB24-B34C-8646-DE6B10D4CD26}" type="pres">
      <dgm:prSet presAssocID="{CB352D14-36CF-6E48-A297-E1BBD207FD7C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EC03CA1B-37E6-3E4C-8A5C-6D2254F979A7}" type="pres">
      <dgm:prSet presAssocID="{CB352D14-36CF-6E48-A297-E1BBD207FD7C}" presName="parentText" presStyleLbl="node1" presStyleIdx="0" presStyleCnt="4" custScaleX="120446" custScaleY="378591" custLinFactNeighborY="-899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B6230FA-FC5F-0A45-B0D1-1CA7C5861E55}" type="pres">
      <dgm:prSet presAssocID="{CB352D14-36CF-6E48-A297-E1BBD207FD7C}" presName="negativeSpace" presStyleCnt="0"/>
      <dgm:spPr/>
    </dgm:pt>
    <dgm:pt modelId="{AC8CA27E-82C9-B54D-865F-FB365A7CBD99}" type="pres">
      <dgm:prSet presAssocID="{CB352D14-36CF-6E48-A297-E1BBD207FD7C}" presName="childText" presStyleLbl="conFgAcc1" presStyleIdx="0" presStyleCnt="4">
        <dgm:presLayoutVars>
          <dgm:bulletEnabled val="1"/>
        </dgm:presLayoutVars>
      </dgm:prSet>
      <dgm:spPr>
        <a:noFill/>
        <a:ln w="28575" cmpd="sng">
          <a:solidFill>
            <a:schemeClr val="bg1">
              <a:alpha val="0"/>
            </a:schemeClr>
          </a:solidFill>
        </a:ln>
      </dgm:spPr>
    </dgm:pt>
    <dgm:pt modelId="{232D649C-B044-AD47-9088-2C977FD22EEF}" type="pres">
      <dgm:prSet presAssocID="{17257A24-37E4-CD46-801C-2E924D0AF572}" presName="spaceBetweenRectangles" presStyleCnt="0"/>
      <dgm:spPr/>
    </dgm:pt>
    <dgm:pt modelId="{358D05E6-2FEA-FA40-8DB9-DAAEF27675CD}" type="pres">
      <dgm:prSet presAssocID="{BF30E734-6034-824E-8036-22C4F421DCCE}" presName="parentLin" presStyleCnt="0"/>
      <dgm:spPr/>
    </dgm:pt>
    <dgm:pt modelId="{B21B0D64-52B2-7D44-8580-9A16BE98F680}" type="pres">
      <dgm:prSet presAssocID="{BF30E734-6034-824E-8036-22C4F421DCCE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D4498B20-8D90-7748-96E4-8E8F26763A42}" type="pres">
      <dgm:prSet presAssocID="{BF30E734-6034-824E-8036-22C4F421DCCE}" presName="parentText" presStyleLbl="node1" presStyleIdx="1" presStyleCnt="4" custScaleX="120446" custScaleY="37859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121240-5D2D-6748-8A17-4CE081584BBA}" type="pres">
      <dgm:prSet presAssocID="{BF30E734-6034-824E-8036-22C4F421DCCE}" presName="negativeSpace" presStyleCnt="0"/>
      <dgm:spPr/>
    </dgm:pt>
    <dgm:pt modelId="{D1EC8272-98E6-F941-BFA1-D4E71EB77030}" type="pres">
      <dgm:prSet presAssocID="{BF30E734-6034-824E-8036-22C4F421DCCE}" presName="childText" presStyleLbl="conFgAcc1" presStyleIdx="1" presStyleCnt="4">
        <dgm:presLayoutVars>
          <dgm:bulletEnabled val="1"/>
        </dgm:presLayoutVars>
      </dgm:prSet>
      <dgm:spPr>
        <a:noFill/>
        <a:ln w="28575" cmpd="sng">
          <a:noFill/>
        </a:ln>
      </dgm:spPr>
    </dgm:pt>
    <dgm:pt modelId="{63D3C775-03AC-9847-BAEF-E43837AD12F2}" type="pres">
      <dgm:prSet presAssocID="{1F6859F2-9682-984D-BD50-76CA2B3CF57A}" presName="spaceBetweenRectangles" presStyleCnt="0"/>
      <dgm:spPr/>
    </dgm:pt>
    <dgm:pt modelId="{798DD395-AE62-7B40-A318-59505FAA745F}" type="pres">
      <dgm:prSet presAssocID="{54261CC8-D81F-4548-8F13-FFE5FF94B417}" presName="parentLin" presStyleCnt="0"/>
      <dgm:spPr/>
    </dgm:pt>
    <dgm:pt modelId="{10A8B099-1F24-7F46-8856-3187AA96C1EF}" type="pres">
      <dgm:prSet presAssocID="{54261CC8-D81F-4548-8F13-FFE5FF94B417}" presName="parentLeftMargin" presStyleLbl="node1" presStyleIdx="1" presStyleCnt="4"/>
      <dgm:spPr/>
      <dgm:t>
        <a:bodyPr/>
        <a:lstStyle/>
        <a:p>
          <a:endParaRPr lang="en-US"/>
        </a:p>
      </dgm:t>
    </dgm:pt>
    <dgm:pt modelId="{E152991D-0468-0043-A249-395221F2AF97}" type="pres">
      <dgm:prSet presAssocID="{54261CC8-D81F-4548-8F13-FFE5FF94B417}" presName="parentText" presStyleLbl="node1" presStyleIdx="2" presStyleCnt="4" custScaleX="120447" custScaleY="37859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00D22A1-5133-B041-8E9A-FE839ECF1D88}" type="pres">
      <dgm:prSet presAssocID="{54261CC8-D81F-4548-8F13-FFE5FF94B417}" presName="negativeSpace" presStyleCnt="0"/>
      <dgm:spPr/>
    </dgm:pt>
    <dgm:pt modelId="{4DD4E94A-8581-C14D-8630-64A4EED56A63}" type="pres">
      <dgm:prSet presAssocID="{54261CC8-D81F-4548-8F13-FFE5FF94B417}" presName="childText" presStyleLbl="conFgAcc1" presStyleIdx="2" presStyleCnt="4" custScaleX="89512" custLinFactY="3527" custLinFactNeighborX="2164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9186817-2DF8-E644-8813-3B0E5A4CBCF0}" type="pres">
      <dgm:prSet presAssocID="{03D713DB-B640-1E42-BEFA-1B68125529CA}" presName="spaceBetweenRectangles" presStyleCnt="0"/>
      <dgm:spPr/>
    </dgm:pt>
    <dgm:pt modelId="{509C6E04-8E3C-1B45-9D27-F42718648F92}" type="pres">
      <dgm:prSet presAssocID="{4E2AE9DE-0175-DA44-A79C-6C130AB922FA}" presName="parentLin" presStyleCnt="0"/>
      <dgm:spPr/>
    </dgm:pt>
    <dgm:pt modelId="{A8AC5FE4-75E7-3F49-A055-F896DAB5596A}" type="pres">
      <dgm:prSet presAssocID="{4E2AE9DE-0175-DA44-A79C-6C130AB922FA}" presName="parentLeftMargin" presStyleLbl="node1" presStyleIdx="2" presStyleCnt="4"/>
      <dgm:spPr/>
      <dgm:t>
        <a:bodyPr/>
        <a:lstStyle/>
        <a:p>
          <a:endParaRPr lang="en-US"/>
        </a:p>
      </dgm:t>
    </dgm:pt>
    <dgm:pt modelId="{37A6EDCD-CC4C-A742-9D48-9BD29AF4BD65}" type="pres">
      <dgm:prSet presAssocID="{4E2AE9DE-0175-DA44-A79C-6C130AB922FA}" presName="parentText" presStyleLbl="node1" presStyleIdx="3" presStyleCnt="4" custScaleX="123541" custScaleY="378591" custLinFactNeighborY="2943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A54C2E-F454-AB4F-ACB6-5B7505898ACF}" type="pres">
      <dgm:prSet presAssocID="{4E2AE9DE-0175-DA44-A79C-6C130AB922FA}" presName="negativeSpace" presStyleCnt="0"/>
      <dgm:spPr/>
    </dgm:pt>
    <dgm:pt modelId="{F4CB53CD-C3AC-8740-A095-4D8022C3F80E}" type="pres">
      <dgm:prSet presAssocID="{4E2AE9DE-0175-DA44-A79C-6C130AB922FA}" presName="childText" presStyleLbl="conFgAcc1" presStyleIdx="3" presStyleCnt="4">
        <dgm:presLayoutVars>
          <dgm:bulletEnabled val="1"/>
        </dgm:presLayoutVars>
      </dgm:prSet>
      <dgm:spPr>
        <a:ln w="28575" cmpd="sng">
          <a:solidFill>
            <a:schemeClr val="bg1"/>
          </a:solidFill>
        </a:ln>
      </dgm:spPr>
    </dgm:pt>
  </dgm:ptLst>
  <dgm:cxnLst>
    <dgm:cxn modelId="{CAEFE4DB-652C-5443-A202-1D5BD6BCA06A}" type="presOf" srcId="{BF30E734-6034-824E-8036-22C4F421DCCE}" destId="{B21B0D64-52B2-7D44-8580-9A16BE98F680}" srcOrd="0" destOrd="0" presId="urn:microsoft.com/office/officeart/2005/8/layout/list1"/>
    <dgm:cxn modelId="{6B92153F-2BD6-E14D-B1A8-53E24624ECC2}" type="presOf" srcId="{4E2AE9DE-0175-DA44-A79C-6C130AB922FA}" destId="{37A6EDCD-CC4C-A742-9D48-9BD29AF4BD65}" srcOrd="1" destOrd="0" presId="urn:microsoft.com/office/officeart/2005/8/layout/list1"/>
    <dgm:cxn modelId="{7BC78D04-1D8C-5446-A64B-BEB735A41E77}" srcId="{DEEE7C05-F8A5-4043-AFD0-5ED555BCD7E0}" destId="{4E2AE9DE-0175-DA44-A79C-6C130AB922FA}" srcOrd="3" destOrd="0" parTransId="{D40089A1-7D7B-2B42-97A9-50454F8E6782}" sibTransId="{A9A7206F-43FB-2244-8628-08FF1C86DB59}"/>
    <dgm:cxn modelId="{FEF0FA22-B3D3-7147-BDBC-E953440D3BC2}" type="presOf" srcId="{F119B053-CFA7-4949-9ED7-6E7923719338}" destId="{4DD4E94A-8581-C14D-8630-64A4EED56A63}" srcOrd="0" destOrd="0" presId="urn:microsoft.com/office/officeart/2005/8/layout/list1"/>
    <dgm:cxn modelId="{5AAF80F5-EA13-BB43-AC50-53B3CD509C9C}" srcId="{54261CC8-D81F-4548-8F13-FFE5FF94B417}" destId="{F119B053-CFA7-4949-9ED7-6E7923719338}" srcOrd="0" destOrd="0" parTransId="{ED5DFA30-18FF-1440-AA8D-ACCEEF1F4A67}" sibTransId="{345716A9-36E7-F747-B3E4-41152D629947}"/>
    <dgm:cxn modelId="{27F38053-5E67-4742-A6F3-0A95CAFE4D3D}" type="presOf" srcId="{BF30E734-6034-824E-8036-22C4F421DCCE}" destId="{D4498B20-8D90-7748-96E4-8E8F26763A42}" srcOrd="1" destOrd="0" presId="urn:microsoft.com/office/officeart/2005/8/layout/list1"/>
    <dgm:cxn modelId="{62DAD58A-8BF6-42B5-8ED1-84D3A2E5DB8B}" type="presOf" srcId="{EA16A195-AA7F-4219-A62A-820031B1D67A}" destId="{4DD4E94A-8581-C14D-8630-64A4EED56A63}" srcOrd="0" destOrd="1" presId="urn:microsoft.com/office/officeart/2005/8/layout/list1"/>
    <dgm:cxn modelId="{C2D7F071-3F9A-B945-91CA-2A07AB6B1469}" type="presOf" srcId="{54261CC8-D81F-4548-8F13-FFE5FF94B417}" destId="{E152991D-0468-0043-A249-395221F2AF97}" srcOrd="1" destOrd="0" presId="urn:microsoft.com/office/officeart/2005/8/layout/list1"/>
    <dgm:cxn modelId="{23F3FEB5-F0ED-2844-9CB9-1BE0CFACB58F}" type="presOf" srcId="{CB352D14-36CF-6E48-A297-E1BBD207FD7C}" destId="{3DB6BC2E-CB24-B34C-8646-DE6B10D4CD26}" srcOrd="0" destOrd="0" presId="urn:microsoft.com/office/officeart/2005/8/layout/list1"/>
    <dgm:cxn modelId="{05CBE93F-3704-FA4A-96F9-E8985891FB4A}" type="presOf" srcId="{54261CC8-D81F-4548-8F13-FFE5FF94B417}" destId="{10A8B099-1F24-7F46-8856-3187AA96C1EF}" srcOrd="0" destOrd="0" presId="urn:microsoft.com/office/officeart/2005/8/layout/list1"/>
    <dgm:cxn modelId="{E536107E-6BC2-9F4C-8C5F-E340E803D97F}" type="presOf" srcId="{4E2AE9DE-0175-DA44-A79C-6C130AB922FA}" destId="{A8AC5FE4-75E7-3F49-A055-F896DAB5596A}" srcOrd="0" destOrd="0" presId="urn:microsoft.com/office/officeart/2005/8/layout/list1"/>
    <dgm:cxn modelId="{1C691228-A40E-B44C-8B3F-99A6FE90B593}" type="presOf" srcId="{DEEE7C05-F8A5-4043-AFD0-5ED555BCD7E0}" destId="{870A468E-B439-A24D-8B56-3D9C646CEF49}" srcOrd="0" destOrd="0" presId="urn:microsoft.com/office/officeart/2005/8/layout/list1"/>
    <dgm:cxn modelId="{211C0DD3-5D97-514A-9F37-9824B52681C5}" srcId="{DEEE7C05-F8A5-4043-AFD0-5ED555BCD7E0}" destId="{CB352D14-36CF-6E48-A297-E1BBD207FD7C}" srcOrd="0" destOrd="0" parTransId="{13810D2B-1250-5945-A0C3-24D43CE74B3B}" sibTransId="{17257A24-37E4-CD46-801C-2E924D0AF572}"/>
    <dgm:cxn modelId="{FD75B9C5-07E3-B644-B5EF-B68F53A2BC9C}" type="presOf" srcId="{CB352D14-36CF-6E48-A297-E1BBD207FD7C}" destId="{EC03CA1B-37E6-3E4C-8A5C-6D2254F979A7}" srcOrd="1" destOrd="0" presId="urn:microsoft.com/office/officeart/2005/8/layout/list1"/>
    <dgm:cxn modelId="{29F704F4-1208-7A47-85B7-5B903A7C03A8}" srcId="{DEEE7C05-F8A5-4043-AFD0-5ED555BCD7E0}" destId="{54261CC8-D81F-4548-8F13-FFE5FF94B417}" srcOrd="2" destOrd="0" parTransId="{A2D27EBD-7404-2340-AE90-40CEEB1C4FBC}" sibTransId="{03D713DB-B640-1E42-BEFA-1B68125529CA}"/>
    <dgm:cxn modelId="{B5AED766-AB46-2940-85BD-0F805EB607EA}" srcId="{DEEE7C05-F8A5-4043-AFD0-5ED555BCD7E0}" destId="{BF30E734-6034-824E-8036-22C4F421DCCE}" srcOrd="1" destOrd="0" parTransId="{D0083211-7B72-3145-8D4E-97B07B551269}" sibTransId="{1F6859F2-9682-984D-BD50-76CA2B3CF57A}"/>
    <dgm:cxn modelId="{6FA2C218-1399-4F84-902A-D5A562116F81}" srcId="{54261CC8-D81F-4548-8F13-FFE5FF94B417}" destId="{EA16A195-AA7F-4219-A62A-820031B1D67A}" srcOrd="1" destOrd="0" parTransId="{52E20347-C889-4199-821B-3B34B12E7490}" sibTransId="{7F9B3D51-7E56-4B0D-82CD-99570AB19AE1}"/>
    <dgm:cxn modelId="{FC4C5D0F-5581-E142-9CB8-8ED27C820B01}" type="presParOf" srcId="{870A468E-B439-A24D-8B56-3D9C646CEF49}" destId="{F61A7A0F-BED6-F04C-9B6D-6343CD986F72}" srcOrd="0" destOrd="0" presId="urn:microsoft.com/office/officeart/2005/8/layout/list1"/>
    <dgm:cxn modelId="{BDC262D7-0165-F342-96AC-04381C4E2F45}" type="presParOf" srcId="{F61A7A0F-BED6-F04C-9B6D-6343CD986F72}" destId="{3DB6BC2E-CB24-B34C-8646-DE6B10D4CD26}" srcOrd="0" destOrd="0" presId="urn:microsoft.com/office/officeart/2005/8/layout/list1"/>
    <dgm:cxn modelId="{E9F4E0CA-EEEA-3143-B168-9F3EFDBF5E2B}" type="presParOf" srcId="{F61A7A0F-BED6-F04C-9B6D-6343CD986F72}" destId="{EC03CA1B-37E6-3E4C-8A5C-6D2254F979A7}" srcOrd="1" destOrd="0" presId="urn:microsoft.com/office/officeart/2005/8/layout/list1"/>
    <dgm:cxn modelId="{BB3C25F7-2032-A94D-BC6C-654699C5A3E9}" type="presParOf" srcId="{870A468E-B439-A24D-8B56-3D9C646CEF49}" destId="{8B6230FA-FC5F-0A45-B0D1-1CA7C5861E55}" srcOrd="1" destOrd="0" presId="urn:microsoft.com/office/officeart/2005/8/layout/list1"/>
    <dgm:cxn modelId="{B4BFB1A3-28B1-E34F-9E8B-3FFC47A6F202}" type="presParOf" srcId="{870A468E-B439-A24D-8B56-3D9C646CEF49}" destId="{AC8CA27E-82C9-B54D-865F-FB365A7CBD99}" srcOrd="2" destOrd="0" presId="urn:microsoft.com/office/officeart/2005/8/layout/list1"/>
    <dgm:cxn modelId="{B59A245E-84C7-1740-8D32-DB355FBE6762}" type="presParOf" srcId="{870A468E-B439-A24D-8B56-3D9C646CEF49}" destId="{232D649C-B044-AD47-9088-2C977FD22EEF}" srcOrd="3" destOrd="0" presId="urn:microsoft.com/office/officeart/2005/8/layout/list1"/>
    <dgm:cxn modelId="{00E1D74E-5E42-F14A-9E27-5E072E868F48}" type="presParOf" srcId="{870A468E-B439-A24D-8B56-3D9C646CEF49}" destId="{358D05E6-2FEA-FA40-8DB9-DAAEF27675CD}" srcOrd="4" destOrd="0" presId="urn:microsoft.com/office/officeart/2005/8/layout/list1"/>
    <dgm:cxn modelId="{5093C91A-8FD4-594B-8E21-956B353B4887}" type="presParOf" srcId="{358D05E6-2FEA-FA40-8DB9-DAAEF27675CD}" destId="{B21B0D64-52B2-7D44-8580-9A16BE98F680}" srcOrd="0" destOrd="0" presId="urn:microsoft.com/office/officeart/2005/8/layout/list1"/>
    <dgm:cxn modelId="{9D93DA98-3DCB-6542-98D2-D3300035321B}" type="presParOf" srcId="{358D05E6-2FEA-FA40-8DB9-DAAEF27675CD}" destId="{D4498B20-8D90-7748-96E4-8E8F26763A42}" srcOrd="1" destOrd="0" presId="urn:microsoft.com/office/officeart/2005/8/layout/list1"/>
    <dgm:cxn modelId="{81CB901A-78F7-2B4A-9067-39423903090A}" type="presParOf" srcId="{870A468E-B439-A24D-8B56-3D9C646CEF49}" destId="{DA121240-5D2D-6748-8A17-4CE081584BBA}" srcOrd="5" destOrd="0" presId="urn:microsoft.com/office/officeart/2005/8/layout/list1"/>
    <dgm:cxn modelId="{F855E1B5-8663-9846-86EE-F0F1F41E0961}" type="presParOf" srcId="{870A468E-B439-A24D-8B56-3D9C646CEF49}" destId="{D1EC8272-98E6-F941-BFA1-D4E71EB77030}" srcOrd="6" destOrd="0" presId="urn:microsoft.com/office/officeart/2005/8/layout/list1"/>
    <dgm:cxn modelId="{18CD6778-8BE8-2348-94E1-73313A0C5351}" type="presParOf" srcId="{870A468E-B439-A24D-8B56-3D9C646CEF49}" destId="{63D3C775-03AC-9847-BAEF-E43837AD12F2}" srcOrd="7" destOrd="0" presId="urn:microsoft.com/office/officeart/2005/8/layout/list1"/>
    <dgm:cxn modelId="{11BA1B70-9FA7-9643-A1DC-73E78731698C}" type="presParOf" srcId="{870A468E-B439-A24D-8B56-3D9C646CEF49}" destId="{798DD395-AE62-7B40-A318-59505FAA745F}" srcOrd="8" destOrd="0" presId="urn:microsoft.com/office/officeart/2005/8/layout/list1"/>
    <dgm:cxn modelId="{8761846C-A676-FF4C-886C-A4C88D2A7781}" type="presParOf" srcId="{798DD395-AE62-7B40-A318-59505FAA745F}" destId="{10A8B099-1F24-7F46-8856-3187AA96C1EF}" srcOrd="0" destOrd="0" presId="urn:microsoft.com/office/officeart/2005/8/layout/list1"/>
    <dgm:cxn modelId="{0B8D261B-FFFB-4D47-930F-4B541887B651}" type="presParOf" srcId="{798DD395-AE62-7B40-A318-59505FAA745F}" destId="{E152991D-0468-0043-A249-395221F2AF97}" srcOrd="1" destOrd="0" presId="urn:microsoft.com/office/officeart/2005/8/layout/list1"/>
    <dgm:cxn modelId="{9971E318-27C3-8B46-A4E9-EBA01351304F}" type="presParOf" srcId="{870A468E-B439-A24D-8B56-3D9C646CEF49}" destId="{D00D22A1-5133-B041-8E9A-FE839ECF1D88}" srcOrd="9" destOrd="0" presId="urn:microsoft.com/office/officeart/2005/8/layout/list1"/>
    <dgm:cxn modelId="{D603D3CA-4CE8-724E-B1C1-0175079D930F}" type="presParOf" srcId="{870A468E-B439-A24D-8B56-3D9C646CEF49}" destId="{4DD4E94A-8581-C14D-8630-64A4EED56A63}" srcOrd="10" destOrd="0" presId="urn:microsoft.com/office/officeart/2005/8/layout/list1"/>
    <dgm:cxn modelId="{4F6D3101-E31F-F54D-9A54-5C4671CBA342}" type="presParOf" srcId="{870A468E-B439-A24D-8B56-3D9C646CEF49}" destId="{E9186817-2DF8-E644-8813-3B0E5A4CBCF0}" srcOrd="11" destOrd="0" presId="urn:microsoft.com/office/officeart/2005/8/layout/list1"/>
    <dgm:cxn modelId="{94843087-AB80-1B41-9F50-1C08CEE6CF49}" type="presParOf" srcId="{870A468E-B439-A24D-8B56-3D9C646CEF49}" destId="{509C6E04-8E3C-1B45-9D27-F42718648F92}" srcOrd="12" destOrd="0" presId="urn:microsoft.com/office/officeart/2005/8/layout/list1"/>
    <dgm:cxn modelId="{E47DE8EC-EB1E-D44E-A979-04BDC662F8EF}" type="presParOf" srcId="{509C6E04-8E3C-1B45-9D27-F42718648F92}" destId="{A8AC5FE4-75E7-3F49-A055-F896DAB5596A}" srcOrd="0" destOrd="0" presId="urn:microsoft.com/office/officeart/2005/8/layout/list1"/>
    <dgm:cxn modelId="{7A760B2B-DD45-BF45-BCFD-D9A187EB7CB9}" type="presParOf" srcId="{509C6E04-8E3C-1B45-9D27-F42718648F92}" destId="{37A6EDCD-CC4C-A742-9D48-9BD29AF4BD65}" srcOrd="1" destOrd="0" presId="urn:microsoft.com/office/officeart/2005/8/layout/list1"/>
    <dgm:cxn modelId="{A3CA92F5-8C04-E140-B5D5-071BAF220F3F}" type="presParOf" srcId="{870A468E-B439-A24D-8B56-3D9C646CEF49}" destId="{1FA54C2E-F454-AB4F-ACB6-5B7505898ACF}" srcOrd="13" destOrd="0" presId="urn:microsoft.com/office/officeart/2005/8/layout/list1"/>
    <dgm:cxn modelId="{021BDB29-7B29-FC44-9F6E-1226EFF53D74}" type="presParOf" srcId="{870A468E-B439-A24D-8B56-3D9C646CEF49}" destId="{F4CB53CD-C3AC-8740-A095-4D8022C3F80E}" srcOrd="14" destOrd="0" presId="urn:microsoft.com/office/officeart/2005/8/layout/list1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21ED56C-CACA-E44E-AACE-674EB051B5DD}" type="doc">
      <dgm:prSet loTypeId="urn:microsoft.com/office/officeart/2005/8/layout/matrix2" loCatId="" qsTypeId="urn:microsoft.com/office/officeart/2005/8/quickstyle/simple3" qsCatId="simple" csTypeId="urn:microsoft.com/office/officeart/2005/8/colors/accent1_5" csCatId="accent1" phldr="1"/>
      <dgm:spPr/>
      <dgm:t>
        <a:bodyPr/>
        <a:lstStyle/>
        <a:p>
          <a:endParaRPr lang="en-US"/>
        </a:p>
      </dgm:t>
    </dgm:pt>
    <dgm:pt modelId="{4C2BDBE3-97EC-BC40-BAB3-9AAC93F46F92}">
      <dgm:prSet/>
      <dgm:spPr/>
      <dgm:t>
        <a:bodyPr/>
        <a:lstStyle/>
        <a:p>
          <a:pPr rtl="0"/>
          <a:r>
            <a:rPr lang="en-US" i="1"/>
            <a:t>Perceptual map </a:t>
          </a:r>
          <a:r>
            <a:rPr lang="en-US"/>
            <a:t>used to track changing consumer demands in size and performance</a:t>
          </a:r>
        </a:p>
      </dgm:t>
    </dgm:pt>
    <dgm:pt modelId="{E79A7A50-CDEC-3341-BF76-AEC0E76D6247}" type="parTrans" cxnId="{66CB0840-BAFE-484C-9F1C-F82E3EEDFF4A}">
      <dgm:prSet/>
      <dgm:spPr/>
      <dgm:t>
        <a:bodyPr/>
        <a:lstStyle/>
        <a:p>
          <a:endParaRPr lang="en-US"/>
        </a:p>
      </dgm:t>
    </dgm:pt>
    <dgm:pt modelId="{B53F9B1B-224A-6B45-BC26-E49C46349182}" type="sibTrans" cxnId="{66CB0840-BAFE-484C-9F1C-F82E3EEDFF4A}">
      <dgm:prSet/>
      <dgm:spPr/>
      <dgm:t>
        <a:bodyPr/>
        <a:lstStyle/>
        <a:p>
          <a:endParaRPr lang="en-US"/>
        </a:p>
      </dgm:t>
    </dgm:pt>
    <dgm:pt modelId="{60533BDF-31F2-D644-935E-920DBA14C543}">
      <dgm:prSet/>
      <dgm:spPr/>
      <dgm:t>
        <a:bodyPr/>
        <a:lstStyle/>
        <a:p>
          <a:pPr rtl="0"/>
          <a:r>
            <a:rPr lang="en-US" dirty="0"/>
            <a:t>Each year, consumers will expect faster (higher performance) and smaller products (lower size)</a:t>
          </a:r>
        </a:p>
      </dgm:t>
    </dgm:pt>
    <dgm:pt modelId="{7EE82DA3-34E2-8446-B0F8-BC421693288B}" type="parTrans" cxnId="{00446EB5-2599-BC4C-9187-38F07BA367C2}">
      <dgm:prSet/>
      <dgm:spPr/>
      <dgm:t>
        <a:bodyPr/>
        <a:lstStyle/>
        <a:p>
          <a:endParaRPr lang="en-US"/>
        </a:p>
      </dgm:t>
    </dgm:pt>
    <dgm:pt modelId="{C622EACB-046A-B846-A76A-E8D1906C8DF6}" type="sibTrans" cxnId="{00446EB5-2599-BC4C-9187-38F07BA367C2}">
      <dgm:prSet/>
      <dgm:spPr/>
      <dgm:t>
        <a:bodyPr/>
        <a:lstStyle/>
        <a:p>
          <a:endParaRPr lang="en-US"/>
        </a:p>
      </dgm:t>
    </dgm:pt>
    <dgm:pt modelId="{651B5127-4F67-F740-9D9C-D5A017BEABF8}">
      <dgm:prSet/>
      <dgm:spPr/>
      <dgm:t>
        <a:bodyPr/>
        <a:lstStyle/>
        <a:p>
          <a:pPr rtl="0"/>
          <a:r>
            <a:rPr lang="en-US" dirty="0"/>
            <a:t>This causes the segment circles to drift  to the lower right constantly</a:t>
          </a:r>
        </a:p>
      </dgm:t>
    </dgm:pt>
    <dgm:pt modelId="{6841ABDF-4200-4549-BF83-52245ED501A5}" type="parTrans" cxnId="{1F47AE83-3C6C-B54C-84D0-4509DE5080B5}">
      <dgm:prSet/>
      <dgm:spPr/>
      <dgm:t>
        <a:bodyPr/>
        <a:lstStyle/>
        <a:p>
          <a:endParaRPr lang="en-US"/>
        </a:p>
      </dgm:t>
    </dgm:pt>
    <dgm:pt modelId="{53D6045D-48D4-A24D-99AC-DD56B2BBAFD8}" type="sibTrans" cxnId="{1F47AE83-3C6C-B54C-84D0-4509DE5080B5}">
      <dgm:prSet/>
      <dgm:spPr/>
      <dgm:t>
        <a:bodyPr/>
        <a:lstStyle/>
        <a:p>
          <a:endParaRPr lang="en-US"/>
        </a:p>
      </dgm:t>
    </dgm:pt>
    <dgm:pt modelId="{A36D94B6-B2FD-6348-9243-E3CCD8A4812A}">
      <dgm:prSet/>
      <dgm:spPr/>
      <dgm:t>
        <a:bodyPr/>
        <a:lstStyle/>
        <a:p>
          <a:pPr rtl="0"/>
          <a:r>
            <a:rPr lang="en-US" dirty="0"/>
            <a:t>Market segments continue to diverge over time</a:t>
          </a:r>
        </a:p>
      </dgm:t>
    </dgm:pt>
    <dgm:pt modelId="{20E66C82-1B85-1B4D-BC8D-8EF6E48BBFEE}" type="parTrans" cxnId="{59211CF0-D3DB-FC43-ABA5-C600075C37E1}">
      <dgm:prSet/>
      <dgm:spPr/>
      <dgm:t>
        <a:bodyPr/>
        <a:lstStyle/>
        <a:p>
          <a:endParaRPr lang="en-US"/>
        </a:p>
      </dgm:t>
    </dgm:pt>
    <dgm:pt modelId="{FAA8FFA6-0E02-6143-A083-5932DDC1986D}" type="sibTrans" cxnId="{59211CF0-D3DB-FC43-ABA5-C600075C37E1}">
      <dgm:prSet/>
      <dgm:spPr/>
      <dgm:t>
        <a:bodyPr/>
        <a:lstStyle/>
        <a:p>
          <a:endParaRPr lang="en-US"/>
        </a:p>
      </dgm:t>
    </dgm:pt>
    <dgm:pt modelId="{BC98C99C-F647-124C-96FE-B72CE8466797}">
      <dgm:prSet/>
      <dgm:spPr/>
      <dgm:t>
        <a:bodyPr/>
        <a:lstStyle/>
        <a:p>
          <a:pPr rtl="0"/>
          <a:r>
            <a:rPr lang="en-US" dirty="0"/>
            <a:t>*Note the drift towards the lower right (expectations of faster and smaller products).  Also note the divergence of the segments.</a:t>
          </a:r>
        </a:p>
      </dgm:t>
    </dgm:pt>
    <dgm:pt modelId="{B55D76BF-74DA-AE4D-AAF4-048AD2703A60}" type="parTrans" cxnId="{C2004A6A-8514-C542-9DD2-92827F5B0C86}">
      <dgm:prSet/>
      <dgm:spPr/>
      <dgm:t>
        <a:bodyPr/>
        <a:lstStyle/>
        <a:p>
          <a:endParaRPr lang="en-US"/>
        </a:p>
      </dgm:t>
    </dgm:pt>
    <dgm:pt modelId="{953203A9-8CBB-5C45-BF20-E7BF8840FF31}" type="sibTrans" cxnId="{C2004A6A-8514-C542-9DD2-92827F5B0C86}">
      <dgm:prSet/>
      <dgm:spPr/>
      <dgm:t>
        <a:bodyPr/>
        <a:lstStyle/>
        <a:p>
          <a:endParaRPr lang="en-US"/>
        </a:p>
      </dgm:t>
    </dgm:pt>
    <dgm:pt modelId="{9F311E13-1E8D-754C-8F03-A71C8C164FAA}" type="pres">
      <dgm:prSet presAssocID="{C21ED56C-CACA-E44E-AACE-674EB051B5DD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D474844-1A38-0947-A241-392CA57DAD10}" type="pres">
      <dgm:prSet presAssocID="{C21ED56C-CACA-E44E-AACE-674EB051B5DD}" presName="axisShape" presStyleLbl="bgShp" presStyleIdx="0" presStyleCnt="1"/>
      <dgm:spPr/>
    </dgm:pt>
    <dgm:pt modelId="{64722D0C-4676-194B-8A8E-A01C2EF6DE88}" type="pres">
      <dgm:prSet presAssocID="{C21ED56C-CACA-E44E-AACE-674EB051B5DD}" presName="rect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C3D9FA-C3A9-9D42-93D7-8AD3BDFC0F7C}" type="pres">
      <dgm:prSet presAssocID="{C21ED56C-CACA-E44E-AACE-674EB051B5DD}" presName="rect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5870C09-F1F1-FD47-8E00-E31A4F5D83AA}" type="pres">
      <dgm:prSet presAssocID="{C21ED56C-CACA-E44E-AACE-674EB051B5DD}" presName="rect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CD2FF0-6201-834D-97D1-5A5ACDFE4733}" type="pres">
      <dgm:prSet presAssocID="{C21ED56C-CACA-E44E-AACE-674EB051B5DD}" presName="rect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F47AE83-3C6C-B54C-84D0-4509DE5080B5}" srcId="{60533BDF-31F2-D644-935E-920DBA14C543}" destId="{651B5127-4F67-F740-9D9C-D5A017BEABF8}" srcOrd="0" destOrd="0" parTransId="{6841ABDF-4200-4549-BF83-52245ED501A5}" sibTransId="{53D6045D-48D4-A24D-99AC-DD56B2BBAFD8}"/>
    <dgm:cxn modelId="{EFB56A84-5CB9-C443-A49A-E526E92D81A1}" type="presOf" srcId="{60533BDF-31F2-D644-935E-920DBA14C543}" destId="{ADC3D9FA-C3A9-9D42-93D7-8AD3BDFC0F7C}" srcOrd="0" destOrd="0" presId="urn:microsoft.com/office/officeart/2005/8/layout/matrix2"/>
    <dgm:cxn modelId="{66CB0840-BAFE-484C-9F1C-F82E3EEDFF4A}" srcId="{C21ED56C-CACA-E44E-AACE-674EB051B5DD}" destId="{4C2BDBE3-97EC-BC40-BAB3-9AAC93F46F92}" srcOrd="0" destOrd="0" parTransId="{E79A7A50-CDEC-3341-BF76-AEC0E76D6247}" sibTransId="{B53F9B1B-224A-6B45-BC26-E49C46349182}"/>
    <dgm:cxn modelId="{94533AF8-3FDF-1446-9BF8-8FE006AEC05F}" type="presOf" srcId="{A36D94B6-B2FD-6348-9243-E3CCD8A4812A}" destId="{B5870C09-F1F1-FD47-8E00-E31A4F5D83AA}" srcOrd="0" destOrd="0" presId="urn:microsoft.com/office/officeart/2005/8/layout/matrix2"/>
    <dgm:cxn modelId="{59211CF0-D3DB-FC43-ABA5-C600075C37E1}" srcId="{C21ED56C-CACA-E44E-AACE-674EB051B5DD}" destId="{A36D94B6-B2FD-6348-9243-E3CCD8A4812A}" srcOrd="2" destOrd="0" parTransId="{20E66C82-1B85-1B4D-BC8D-8EF6E48BBFEE}" sibTransId="{FAA8FFA6-0E02-6143-A083-5932DDC1986D}"/>
    <dgm:cxn modelId="{719D7BEF-CA8A-BB41-8DAA-8167F2D18AC5}" type="presOf" srcId="{BC98C99C-F647-124C-96FE-B72CE8466797}" destId="{68CD2FF0-6201-834D-97D1-5A5ACDFE4733}" srcOrd="0" destOrd="0" presId="urn:microsoft.com/office/officeart/2005/8/layout/matrix2"/>
    <dgm:cxn modelId="{5EB2FC6A-763D-4245-AB4A-9AA4007240BF}" type="presOf" srcId="{C21ED56C-CACA-E44E-AACE-674EB051B5DD}" destId="{9F311E13-1E8D-754C-8F03-A71C8C164FAA}" srcOrd="0" destOrd="0" presId="urn:microsoft.com/office/officeart/2005/8/layout/matrix2"/>
    <dgm:cxn modelId="{37450127-0BB3-C744-9E9B-E910054B30C0}" type="presOf" srcId="{4C2BDBE3-97EC-BC40-BAB3-9AAC93F46F92}" destId="{64722D0C-4676-194B-8A8E-A01C2EF6DE88}" srcOrd="0" destOrd="0" presId="urn:microsoft.com/office/officeart/2005/8/layout/matrix2"/>
    <dgm:cxn modelId="{C2004A6A-8514-C542-9DD2-92827F5B0C86}" srcId="{C21ED56C-CACA-E44E-AACE-674EB051B5DD}" destId="{BC98C99C-F647-124C-96FE-B72CE8466797}" srcOrd="3" destOrd="0" parTransId="{B55D76BF-74DA-AE4D-AAF4-048AD2703A60}" sibTransId="{953203A9-8CBB-5C45-BF20-E7BF8840FF31}"/>
    <dgm:cxn modelId="{D92E5607-DE08-9E47-A2D6-69EBAAD31DE9}" type="presOf" srcId="{651B5127-4F67-F740-9D9C-D5A017BEABF8}" destId="{ADC3D9FA-C3A9-9D42-93D7-8AD3BDFC0F7C}" srcOrd="0" destOrd="1" presId="urn:microsoft.com/office/officeart/2005/8/layout/matrix2"/>
    <dgm:cxn modelId="{00446EB5-2599-BC4C-9187-38F07BA367C2}" srcId="{C21ED56C-CACA-E44E-AACE-674EB051B5DD}" destId="{60533BDF-31F2-D644-935E-920DBA14C543}" srcOrd="1" destOrd="0" parTransId="{7EE82DA3-34E2-8446-B0F8-BC421693288B}" sibTransId="{C622EACB-046A-B846-A76A-E8D1906C8DF6}"/>
    <dgm:cxn modelId="{B6DD93DA-E373-7442-9F1B-AEB7CDD1FF99}" type="presParOf" srcId="{9F311E13-1E8D-754C-8F03-A71C8C164FAA}" destId="{ED474844-1A38-0947-A241-392CA57DAD10}" srcOrd="0" destOrd="0" presId="urn:microsoft.com/office/officeart/2005/8/layout/matrix2"/>
    <dgm:cxn modelId="{68348DDA-EEC4-F64B-B286-34BDE37F3F6D}" type="presParOf" srcId="{9F311E13-1E8D-754C-8F03-A71C8C164FAA}" destId="{64722D0C-4676-194B-8A8E-A01C2EF6DE88}" srcOrd="1" destOrd="0" presId="urn:microsoft.com/office/officeart/2005/8/layout/matrix2"/>
    <dgm:cxn modelId="{EE78812D-42B6-CB4F-B829-7A198E23DA5E}" type="presParOf" srcId="{9F311E13-1E8D-754C-8F03-A71C8C164FAA}" destId="{ADC3D9FA-C3A9-9D42-93D7-8AD3BDFC0F7C}" srcOrd="2" destOrd="0" presId="urn:microsoft.com/office/officeart/2005/8/layout/matrix2"/>
    <dgm:cxn modelId="{C04765AF-F65F-2B46-BD14-DE9C4AC26795}" type="presParOf" srcId="{9F311E13-1E8D-754C-8F03-A71C8C164FAA}" destId="{B5870C09-F1F1-FD47-8E00-E31A4F5D83AA}" srcOrd="3" destOrd="0" presId="urn:microsoft.com/office/officeart/2005/8/layout/matrix2"/>
    <dgm:cxn modelId="{07514EA2-8199-3340-89C5-8D7343CF31E7}" type="presParOf" srcId="{9F311E13-1E8D-754C-8F03-A71C8C164FAA}" destId="{68CD2FF0-6201-834D-97D1-5A5ACDFE4733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1DCDEDA-1F4F-8C4D-AA41-0E0E09B04CD5}" type="doc">
      <dgm:prSet loTypeId="urn:microsoft.com/office/officeart/2008/layout/AlternatingHexagons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441EA734-A69C-F84C-B5D4-8C41298F0405}">
      <dgm:prSet phldrT="[Text]" custT="1"/>
      <dgm:spPr>
        <a:solidFill>
          <a:srgbClr val="0065A2"/>
        </a:solidFill>
      </dgm:spPr>
      <dgm:t>
        <a:bodyPr/>
        <a:lstStyle/>
        <a:p>
          <a:r>
            <a:rPr lang="en-US" sz="1050" dirty="0">
              <a:latin typeface="+mn-lt"/>
            </a:rPr>
            <a:t>I want to spend as little money as possible!</a:t>
          </a:r>
          <a:endParaRPr lang="en-US" sz="1050" dirty="0"/>
        </a:p>
      </dgm:t>
    </dgm:pt>
    <dgm:pt modelId="{9096E4A7-B573-E44F-8834-518422E95627}" type="parTrans" cxnId="{988F17EB-66FF-D042-8B1D-12E401BF1B2F}">
      <dgm:prSet/>
      <dgm:spPr/>
      <dgm:t>
        <a:bodyPr/>
        <a:lstStyle/>
        <a:p>
          <a:endParaRPr lang="en-US"/>
        </a:p>
      </dgm:t>
    </dgm:pt>
    <dgm:pt modelId="{E2FB4E17-7934-CB4A-870E-03DF6F1E0619}" type="sibTrans" cxnId="{988F17EB-66FF-D042-8B1D-12E401BF1B2F}">
      <dgm:prSet custT="1"/>
      <dgm:spPr>
        <a:gradFill rotWithShape="0">
          <a:gsLst>
            <a:gs pos="0">
              <a:srgbClr val="5CC151"/>
            </a:gs>
            <a:gs pos="100000">
              <a:schemeClr val="accent1">
                <a:lumMod val="40000"/>
                <a:lumOff val="60000"/>
              </a:schemeClr>
            </a:gs>
          </a:gsLst>
        </a:gradFill>
      </dgm:spPr>
      <dgm:t>
        <a:bodyPr/>
        <a:lstStyle/>
        <a:p>
          <a:endParaRPr lang="en-US" sz="1050"/>
        </a:p>
      </dgm:t>
    </dgm:pt>
    <dgm:pt modelId="{A82B2C85-73CA-1145-8002-F5933EE8D182}">
      <dgm:prSet phldrT="[Text]" custT="1"/>
      <dgm:spPr>
        <a:solidFill>
          <a:srgbClr val="0065A2"/>
        </a:solidFill>
      </dgm:spPr>
      <dgm:t>
        <a:bodyPr/>
        <a:lstStyle/>
        <a:p>
          <a:r>
            <a:rPr lang="en-US" sz="1050" dirty="0">
              <a:latin typeface="+mn-lt"/>
            </a:rPr>
            <a:t>I want them to have been around for a while…no beta testing!</a:t>
          </a:r>
          <a:endParaRPr lang="en-US" sz="1050" dirty="0"/>
        </a:p>
      </dgm:t>
    </dgm:pt>
    <dgm:pt modelId="{B5037C21-C52F-F84E-BA97-952207169A22}" type="parTrans" cxnId="{2096ADD3-CDAE-8049-95D6-B9C93E8C228E}">
      <dgm:prSet/>
      <dgm:spPr/>
      <dgm:t>
        <a:bodyPr/>
        <a:lstStyle/>
        <a:p>
          <a:endParaRPr lang="en-US"/>
        </a:p>
      </dgm:t>
    </dgm:pt>
    <dgm:pt modelId="{7C1ABB73-93FB-B147-A7CA-2C48B05B0E68}" type="sibTrans" cxnId="{2096ADD3-CDAE-8049-95D6-B9C93E8C228E}">
      <dgm:prSet custT="1"/>
      <dgm:spPr>
        <a:gradFill rotWithShape="0">
          <a:gsLst>
            <a:gs pos="0">
              <a:srgbClr val="5CC151"/>
            </a:gs>
            <a:gs pos="100000">
              <a:schemeClr val="accent1">
                <a:lumMod val="40000"/>
                <a:lumOff val="60000"/>
              </a:schemeClr>
            </a:gs>
          </a:gsLst>
        </a:gradFill>
      </dgm:spPr>
      <dgm:t>
        <a:bodyPr/>
        <a:lstStyle/>
        <a:p>
          <a:endParaRPr lang="en-US" sz="1050"/>
        </a:p>
      </dgm:t>
    </dgm:pt>
    <dgm:pt modelId="{354E8513-13AD-8A45-9A86-FE4251A75EB7}">
      <dgm:prSet phldrT="[Text]" custT="1"/>
      <dgm:spPr>
        <a:solidFill>
          <a:srgbClr val="0065A2"/>
        </a:solidFill>
      </dgm:spPr>
      <dgm:t>
        <a:bodyPr/>
        <a:lstStyle/>
        <a:p>
          <a:r>
            <a:rPr lang="en-US" sz="1050" dirty="0">
              <a:latin typeface="+mn-lt"/>
            </a:rPr>
            <a:t>They have to be moderately reliable…but not enough to drive up the price!</a:t>
          </a:r>
          <a:endParaRPr lang="en-US" sz="1050" dirty="0"/>
        </a:p>
      </dgm:t>
    </dgm:pt>
    <dgm:pt modelId="{5EB86949-9B65-6E4A-B329-3CAD13660284}" type="parTrans" cxnId="{70BD16B2-7952-E643-976B-614924ACCBFC}">
      <dgm:prSet/>
      <dgm:spPr/>
      <dgm:t>
        <a:bodyPr/>
        <a:lstStyle/>
        <a:p>
          <a:endParaRPr lang="en-US"/>
        </a:p>
      </dgm:t>
    </dgm:pt>
    <dgm:pt modelId="{A2434FF7-9BAF-864A-8E0E-3495151F2D6D}" type="sibTrans" cxnId="{70BD16B2-7952-E643-976B-614924ACCBFC}">
      <dgm:prSet custT="1"/>
      <dgm:spPr>
        <a:gradFill rotWithShape="0">
          <a:gsLst>
            <a:gs pos="0">
              <a:srgbClr val="5CC151"/>
            </a:gs>
            <a:gs pos="100000">
              <a:schemeClr val="accent1">
                <a:lumMod val="40000"/>
                <a:lumOff val="60000"/>
              </a:schemeClr>
            </a:gs>
          </a:gsLst>
        </a:gradFill>
      </dgm:spPr>
      <dgm:t>
        <a:bodyPr/>
        <a:lstStyle/>
        <a:p>
          <a:endParaRPr lang="en-US" sz="1050"/>
        </a:p>
      </dgm:t>
    </dgm:pt>
    <dgm:pt modelId="{293D7AFC-0CB3-3740-8D46-CBD578A2910E}">
      <dgm:prSet custT="1"/>
      <dgm:spPr>
        <a:solidFill>
          <a:srgbClr val="0065A2"/>
        </a:solidFill>
      </dgm:spPr>
      <dgm:t>
        <a:bodyPr/>
        <a:lstStyle/>
        <a:p>
          <a:r>
            <a:rPr lang="en-US" sz="1050" dirty="0">
              <a:latin typeface="+mn-lt"/>
            </a:rPr>
            <a:t>The technology doesn’t have to be cutting edge.</a:t>
          </a:r>
        </a:p>
      </dgm:t>
    </dgm:pt>
    <dgm:pt modelId="{06CCE709-978C-7644-A627-905B9F3F8770}" type="parTrans" cxnId="{E3CF054F-23A0-0541-ADC2-C5D19A307759}">
      <dgm:prSet/>
      <dgm:spPr/>
      <dgm:t>
        <a:bodyPr/>
        <a:lstStyle/>
        <a:p>
          <a:endParaRPr lang="en-US"/>
        </a:p>
      </dgm:t>
    </dgm:pt>
    <dgm:pt modelId="{576E2A09-CF54-4E46-8089-00737F15430F}" type="sibTrans" cxnId="{E3CF054F-23A0-0541-ADC2-C5D19A307759}">
      <dgm:prSet custT="1"/>
      <dgm:spPr>
        <a:gradFill rotWithShape="0">
          <a:gsLst>
            <a:gs pos="0">
              <a:srgbClr val="5CC151"/>
            </a:gs>
            <a:gs pos="100000">
              <a:schemeClr val="accent1">
                <a:lumMod val="40000"/>
                <a:lumOff val="60000"/>
              </a:schemeClr>
            </a:gs>
          </a:gsLst>
        </a:gradFill>
      </dgm:spPr>
      <dgm:t>
        <a:bodyPr/>
        <a:lstStyle/>
        <a:p>
          <a:endParaRPr lang="en-US" sz="1050"/>
        </a:p>
      </dgm:t>
    </dgm:pt>
    <dgm:pt modelId="{67BEC3C2-B191-A042-9ECC-BA470312217B}" type="pres">
      <dgm:prSet presAssocID="{91DCDEDA-1F4F-8C4D-AA41-0E0E09B04CD5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AE18A5CF-C2D9-E749-BE87-C13E12E5E944}" type="pres">
      <dgm:prSet presAssocID="{441EA734-A69C-F84C-B5D4-8C41298F0405}" presName="composite" presStyleCnt="0"/>
      <dgm:spPr/>
    </dgm:pt>
    <dgm:pt modelId="{264987D4-3BD8-1E40-8F07-2BDD3E95D348}" type="pres">
      <dgm:prSet presAssocID="{441EA734-A69C-F84C-B5D4-8C41298F0405}" presName="Parent1" presStyleLbl="node1" presStyleIdx="0" presStyleCnt="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011AD50-FC11-0648-A0F4-62B4C336DC34}" type="pres">
      <dgm:prSet presAssocID="{441EA734-A69C-F84C-B5D4-8C41298F0405}" presName="Childtext1" presStyleLbl="revTx" presStyleIdx="0" presStyleCnt="4">
        <dgm:presLayoutVars>
          <dgm:chMax val="0"/>
          <dgm:chPref val="0"/>
          <dgm:bulletEnabled val="1"/>
        </dgm:presLayoutVars>
      </dgm:prSet>
      <dgm:spPr/>
    </dgm:pt>
    <dgm:pt modelId="{E406FE7F-A9E9-0C44-A056-2DA23CBB24CD}" type="pres">
      <dgm:prSet presAssocID="{441EA734-A69C-F84C-B5D4-8C41298F0405}" presName="BalanceSpacing" presStyleCnt="0"/>
      <dgm:spPr/>
    </dgm:pt>
    <dgm:pt modelId="{8EF3F3C1-B332-0643-B950-C7B5A134BDCC}" type="pres">
      <dgm:prSet presAssocID="{441EA734-A69C-F84C-B5D4-8C41298F0405}" presName="BalanceSpacing1" presStyleCnt="0"/>
      <dgm:spPr/>
    </dgm:pt>
    <dgm:pt modelId="{0657E8C4-F6EA-2A42-A2F2-002286C751C0}" type="pres">
      <dgm:prSet presAssocID="{E2FB4E17-7934-CB4A-870E-03DF6F1E0619}" presName="Accent1Text" presStyleLbl="node1" presStyleIdx="1" presStyleCnt="8"/>
      <dgm:spPr/>
      <dgm:t>
        <a:bodyPr/>
        <a:lstStyle/>
        <a:p>
          <a:endParaRPr lang="en-US"/>
        </a:p>
      </dgm:t>
    </dgm:pt>
    <dgm:pt modelId="{7BCC1A82-657F-0042-B73A-44D5A24396D0}" type="pres">
      <dgm:prSet presAssocID="{E2FB4E17-7934-CB4A-870E-03DF6F1E0619}" presName="spaceBetweenRectangles" presStyleCnt="0"/>
      <dgm:spPr/>
    </dgm:pt>
    <dgm:pt modelId="{3C6EAB8A-EC09-2445-A8E9-ACDF1830EAB6}" type="pres">
      <dgm:prSet presAssocID="{A82B2C85-73CA-1145-8002-F5933EE8D182}" presName="composite" presStyleCnt="0"/>
      <dgm:spPr/>
    </dgm:pt>
    <dgm:pt modelId="{A00A1F90-1D5C-544A-B7F8-3B4E50C02C85}" type="pres">
      <dgm:prSet presAssocID="{A82B2C85-73CA-1145-8002-F5933EE8D182}" presName="Parent1" presStyleLbl="node1" presStyleIdx="2" presStyleCnt="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C63F6B-0868-4B49-A50F-EEFED0575903}" type="pres">
      <dgm:prSet presAssocID="{A82B2C85-73CA-1145-8002-F5933EE8D182}" presName="Childtext1" presStyleLbl="revTx" presStyleIdx="1" presStyleCnt="4">
        <dgm:presLayoutVars>
          <dgm:chMax val="0"/>
          <dgm:chPref val="0"/>
          <dgm:bulletEnabled val="1"/>
        </dgm:presLayoutVars>
      </dgm:prSet>
      <dgm:spPr/>
    </dgm:pt>
    <dgm:pt modelId="{8C86FBEE-BE1F-E741-83F1-1BB8A5BB9DB0}" type="pres">
      <dgm:prSet presAssocID="{A82B2C85-73CA-1145-8002-F5933EE8D182}" presName="BalanceSpacing" presStyleCnt="0"/>
      <dgm:spPr/>
    </dgm:pt>
    <dgm:pt modelId="{C73A87A5-4326-9843-B9D4-0C9508F72B5B}" type="pres">
      <dgm:prSet presAssocID="{A82B2C85-73CA-1145-8002-F5933EE8D182}" presName="BalanceSpacing1" presStyleCnt="0"/>
      <dgm:spPr/>
    </dgm:pt>
    <dgm:pt modelId="{7CEA3E4A-C063-AD4E-85C8-6E82ADB29475}" type="pres">
      <dgm:prSet presAssocID="{7C1ABB73-93FB-B147-A7CA-2C48B05B0E68}" presName="Accent1Text" presStyleLbl="node1" presStyleIdx="3" presStyleCnt="8"/>
      <dgm:spPr/>
      <dgm:t>
        <a:bodyPr/>
        <a:lstStyle/>
        <a:p>
          <a:endParaRPr lang="en-US"/>
        </a:p>
      </dgm:t>
    </dgm:pt>
    <dgm:pt modelId="{BB3CD0D1-1D26-444E-ABF8-F910FE498591}" type="pres">
      <dgm:prSet presAssocID="{7C1ABB73-93FB-B147-A7CA-2C48B05B0E68}" presName="spaceBetweenRectangles" presStyleCnt="0"/>
      <dgm:spPr/>
    </dgm:pt>
    <dgm:pt modelId="{FDBCBEDA-8507-3C43-B7E2-24A32B7FB254}" type="pres">
      <dgm:prSet presAssocID="{354E8513-13AD-8A45-9A86-FE4251A75EB7}" presName="composite" presStyleCnt="0"/>
      <dgm:spPr/>
    </dgm:pt>
    <dgm:pt modelId="{9320A611-FB90-F34C-8D39-C7AE65139786}" type="pres">
      <dgm:prSet presAssocID="{354E8513-13AD-8A45-9A86-FE4251A75EB7}" presName="Parent1" presStyleLbl="node1" presStyleIdx="4" presStyleCnt="8" custLinFactNeighborY="459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5571E4C-4A51-2C46-8C3E-50D074566E25}" type="pres">
      <dgm:prSet presAssocID="{354E8513-13AD-8A45-9A86-FE4251A75EB7}" presName="Childtext1" presStyleLbl="revTx" presStyleIdx="2" presStyleCnt="4">
        <dgm:presLayoutVars>
          <dgm:chMax val="0"/>
          <dgm:chPref val="0"/>
          <dgm:bulletEnabled val="1"/>
        </dgm:presLayoutVars>
      </dgm:prSet>
      <dgm:spPr/>
    </dgm:pt>
    <dgm:pt modelId="{41BF88D5-21B9-7145-BBFA-491DCB5F3622}" type="pres">
      <dgm:prSet presAssocID="{354E8513-13AD-8A45-9A86-FE4251A75EB7}" presName="BalanceSpacing" presStyleCnt="0"/>
      <dgm:spPr/>
    </dgm:pt>
    <dgm:pt modelId="{3247BFEF-FA46-6A44-B23B-53A8A32870A5}" type="pres">
      <dgm:prSet presAssocID="{354E8513-13AD-8A45-9A86-FE4251A75EB7}" presName="BalanceSpacing1" presStyleCnt="0"/>
      <dgm:spPr/>
    </dgm:pt>
    <dgm:pt modelId="{D64967D1-39B1-1944-BD66-607DD78C4CA3}" type="pres">
      <dgm:prSet presAssocID="{A2434FF7-9BAF-864A-8E0E-3495151F2D6D}" presName="Accent1Text" presStyleLbl="node1" presStyleIdx="5" presStyleCnt="8"/>
      <dgm:spPr/>
      <dgm:t>
        <a:bodyPr/>
        <a:lstStyle/>
        <a:p>
          <a:endParaRPr lang="en-US"/>
        </a:p>
      </dgm:t>
    </dgm:pt>
    <dgm:pt modelId="{019CDEBD-FD54-BA40-A129-4072E0BF4AC6}" type="pres">
      <dgm:prSet presAssocID="{A2434FF7-9BAF-864A-8E0E-3495151F2D6D}" presName="spaceBetweenRectangles" presStyleCnt="0"/>
      <dgm:spPr/>
    </dgm:pt>
    <dgm:pt modelId="{312527A9-8F7E-8D47-9A35-7D44BCB81152}" type="pres">
      <dgm:prSet presAssocID="{293D7AFC-0CB3-3740-8D46-CBD578A2910E}" presName="composite" presStyleCnt="0"/>
      <dgm:spPr/>
    </dgm:pt>
    <dgm:pt modelId="{38F8415E-CCA1-EA41-A124-49884DDE92D8}" type="pres">
      <dgm:prSet presAssocID="{293D7AFC-0CB3-3740-8D46-CBD578A2910E}" presName="Parent1" presStyleLbl="node1" presStyleIdx="6" presStyleCnt="8" custLinFactNeighborY="3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5BE09BB-D1A5-1A44-9AF5-6CB26A8F2AD5}" type="pres">
      <dgm:prSet presAssocID="{293D7AFC-0CB3-3740-8D46-CBD578A2910E}" presName="Childtext1" presStyleLbl="revTx" presStyleIdx="3" presStyleCnt="4">
        <dgm:presLayoutVars>
          <dgm:chMax val="0"/>
          <dgm:chPref val="0"/>
          <dgm:bulletEnabled val="1"/>
        </dgm:presLayoutVars>
      </dgm:prSet>
      <dgm:spPr/>
    </dgm:pt>
    <dgm:pt modelId="{57BAF8A0-3A60-9D4E-B139-28517F081A23}" type="pres">
      <dgm:prSet presAssocID="{293D7AFC-0CB3-3740-8D46-CBD578A2910E}" presName="BalanceSpacing" presStyleCnt="0"/>
      <dgm:spPr/>
    </dgm:pt>
    <dgm:pt modelId="{088061AF-2573-F64C-B91D-7B801D26978C}" type="pres">
      <dgm:prSet presAssocID="{293D7AFC-0CB3-3740-8D46-CBD578A2910E}" presName="BalanceSpacing1" presStyleCnt="0"/>
      <dgm:spPr/>
    </dgm:pt>
    <dgm:pt modelId="{DB5D0BB1-4B38-664E-A178-A894557214DC}" type="pres">
      <dgm:prSet presAssocID="{576E2A09-CF54-4E46-8089-00737F15430F}" presName="Accent1Text" presStyleLbl="node1" presStyleIdx="7" presStyleCnt="8"/>
      <dgm:spPr/>
      <dgm:t>
        <a:bodyPr/>
        <a:lstStyle/>
        <a:p>
          <a:endParaRPr lang="en-US"/>
        </a:p>
      </dgm:t>
    </dgm:pt>
  </dgm:ptLst>
  <dgm:cxnLst>
    <dgm:cxn modelId="{0476FC98-2454-B64B-80BE-CAC768F4D527}" type="presOf" srcId="{441EA734-A69C-F84C-B5D4-8C41298F0405}" destId="{264987D4-3BD8-1E40-8F07-2BDD3E95D348}" srcOrd="0" destOrd="0" presId="urn:microsoft.com/office/officeart/2008/layout/AlternatingHexagons"/>
    <dgm:cxn modelId="{A4F58605-5C9F-4944-B825-0BF7FA7127F3}" type="presOf" srcId="{576E2A09-CF54-4E46-8089-00737F15430F}" destId="{DB5D0BB1-4B38-664E-A178-A894557214DC}" srcOrd="0" destOrd="0" presId="urn:microsoft.com/office/officeart/2008/layout/AlternatingHexagons"/>
    <dgm:cxn modelId="{87290F92-F136-4948-87A2-1E2EEC32EBE9}" type="presOf" srcId="{E2FB4E17-7934-CB4A-870E-03DF6F1E0619}" destId="{0657E8C4-F6EA-2A42-A2F2-002286C751C0}" srcOrd="0" destOrd="0" presId="urn:microsoft.com/office/officeart/2008/layout/AlternatingHexagons"/>
    <dgm:cxn modelId="{988F17EB-66FF-D042-8B1D-12E401BF1B2F}" srcId="{91DCDEDA-1F4F-8C4D-AA41-0E0E09B04CD5}" destId="{441EA734-A69C-F84C-B5D4-8C41298F0405}" srcOrd="0" destOrd="0" parTransId="{9096E4A7-B573-E44F-8834-518422E95627}" sibTransId="{E2FB4E17-7934-CB4A-870E-03DF6F1E0619}"/>
    <dgm:cxn modelId="{F59B39E1-CCE9-0148-B7CF-D8137EC55D30}" type="presOf" srcId="{354E8513-13AD-8A45-9A86-FE4251A75EB7}" destId="{9320A611-FB90-F34C-8D39-C7AE65139786}" srcOrd="0" destOrd="0" presId="urn:microsoft.com/office/officeart/2008/layout/AlternatingHexagons"/>
    <dgm:cxn modelId="{DA103C63-A07E-AE4F-A33D-19E83EFF28B9}" type="presOf" srcId="{A2434FF7-9BAF-864A-8E0E-3495151F2D6D}" destId="{D64967D1-39B1-1944-BD66-607DD78C4CA3}" srcOrd="0" destOrd="0" presId="urn:microsoft.com/office/officeart/2008/layout/AlternatingHexagons"/>
    <dgm:cxn modelId="{E6BDF761-F361-EE40-B1BA-91B003169771}" type="presOf" srcId="{A82B2C85-73CA-1145-8002-F5933EE8D182}" destId="{A00A1F90-1D5C-544A-B7F8-3B4E50C02C85}" srcOrd="0" destOrd="0" presId="urn:microsoft.com/office/officeart/2008/layout/AlternatingHexagons"/>
    <dgm:cxn modelId="{E3CF054F-23A0-0541-ADC2-C5D19A307759}" srcId="{91DCDEDA-1F4F-8C4D-AA41-0E0E09B04CD5}" destId="{293D7AFC-0CB3-3740-8D46-CBD578A2910E}" srcOrd="3" destOrd="0" parTransId="{06CCE709-978C-7644-A627-905B9F3F8770}" sibTransId="{576E2A09-CF54-4E46-8089-00737F15430F}"/>
    <dgm:cxn modelId="{BF16E0C8-5F19-5F4D-8882-832578E1D94E}" type="presOf" srcId="{91DCDEDA-1F4F-8C4D-AA41-0E0E09B04CD5}" destId="{67BEC3C2-B191-A042-9ECC-BA470312217B}" srcOrd="0" destOrd="0" presId="urn:microsoft.com/office/officeart/2008/layout/AlternatingHexagons"/>
    <dgm:cxn modelId="{8E144D55-320B-EC4E-9208-01C94EC915E8}" type="presOf" srcId="{293D7AFC-0CB3-3740-8D46-CBD578A2910E}" destId="{38F8415E-CCA1-EA41-A124-49884DDE92D8}" srcOrd="0" destOrd="0" presId="urn:microsoft.com/office/officeart/2008/layout/AlternatingHexagons"/>
    <dgm:cxn modelId="{70BD16B2-7952-E643-976B-614924ACCBFC}" srcId="{91DCDEDA-1F4F-8C4D-AA41-0E0E09B04CD5}" destId="{354E8513-13AD-8A45-9A86-FE4251A75EB7}" srcOrd="2" destOrd="0" parTransId="{5EB86949-9B65-6E4A-B329-3CAD13660284}" sibTransId="{A2434FF7-9BAF-864A-8E0E-3495151F2D6D}"/>
    <dgm:cxn modelId="{2096ADD3-CDAE-8049-95D6-B9C93E8C228E}" srcId="{91DCDEDA-1F4F-8C4D-AA41-0E0E09B04CD5}" destId="{A82B2C85-73CA-1145-8002-F5933EE8D182}" srcOrd="1" destOrd="0" parTransId="{B5037C21-C52F-F84E-BA97-952207169A22}" sibTransId="{7C1ABB73-93FB-B147-A7CA-2C48B05B0E68}"/>
    <dgm:cxn modelId="{4AEFA585-D0DC-F443-8A69-A482E6C45008}" type="presOf" srcId="{7C1ABB73-93FB-B147-A7CA-2C48B05B0E68}" destId="{7CEA3E4A-C063-AD4E-85C8-6E82ADB29475}" srcOrd="0" destOrd="0" presId="urn:microsoft.com/office/officeart/2008/layout/AlternatingHexagons"/>
    <dgm:cxn modelId="{AECD6A52-CC05-D44F-B86C-077180BE92CB}" type="presParOf" srcId="{67BEC3C2-B191-A042-9ECC-BA470312217B}" destId="{AE18A5CF-C2D9-E749-BE87-C13E12E5E944}" srcOrd="0" destOrd="0" presId="urn:microsoft.com/office/officeart/2008/layout/AlternatingHexagons"/>
    <dgm:cxn modelId="{76710828-A0CB-0742-8846-4FAF2390B286}" type="presParOf" srcId="{AE18A5CF-C2D9-E749-BE87-C13E12E5E944}" destId="{264987D4-3BD8-1E40-8F07-2BDD3E95D348}" srcOrd="0" destOrd="0" presId="urn:microsoft.com/office/officeart/2008/layout/AlternatingHexagons"/>
    <dgm:cxn modelId="{9FA4FD62-EA1A-3146-AD15-9425ED2C162A}" type="presParOf" srcId="{AE18A5CF-C2D9-E749-BE87-C13E12E5E944}" destId="{E011AD50-FC11-0648-A0F4-62B4C336DC34}" srcOrd="1" destOrd="0" presId="urn:microsoft.com/office/officeart/2008/layout/AlternatingHexagons"/>
    <dgm:cxn modelId="{61EA3E9B-0E91-B64E-BF5C-B1079F201FF9}" type="presParOf" srcId="{AE18A5CF-C2D9-E749-BE87-C13E12E5E944}" destId="{E406FE7F-A9E9-0C44-A056-2DA23CBB24CD}" srcOrd="2" destOrd="0" presId="urn:microsoft.com/office/officeart/2008/layout/AlternatingHexagons"/>
    <dgm:cxn modelId="{FE80B7BE-5363-5245-A08C-B8533CE5BB62}" type="presParOf" srcId="{AE18A5CF-C2D9-E749-BE87-C13E12E5E944}" destId="{8EF3F3C1-B332-0643-B950-C7B5A134BDCC}" srcOrd="3" destOrd="0" presId="urn:microsoft.com/office/officeart/2008/layout/AlternatingHexagons"/>
    <dgm:cxn modelId="{DFA23ABD-7BD3-614B-BBA1-9395B86830A9}" type="presParOf" srcId="{AE18A5CF-C2D9-E749-BE87-C13E12E5E944}" destId="{0657E8C4-F6EA-2A42-A2F2-002286C751C0}" srcOrd="4" destOrd="0" presId="urn:microsoft.com/office/officeart/2008/layout/AlternatingHexagons"/>
    <dgm:cxn modelId="{D6C25936-3970-0F4A-84F3-7543935A99BA}" type="presParOf" srcId="{67BEC3C2-B191-A042-9ECC-BA470312217B}" destId="{7BCC1A82-657F-0042-B73A-44D5A24396D0}" srcOrd="1" destOrd="0" presId="urn:microsoft.com/office/officeart/2008/layout/AlternatingHexagons"/>
    <dgm:cxn modelId="{F58B1EA4-C5C8-5B48-B661-E170B47B2A16}" type="presParOf" srcId="{67BEC3C2-B191-A042-9ECC-BA470312217B}" destId="{3C6EAB8A-EC09-2445-A8E9-ACDF1830EAB6}" srcOrd="2" destOrd="0" presId="urn:microsoft.com/office/officeart/2008/layout/AlternatingHexagons"/>
    <dgm:cxn modelId="{968A7F4C-569D-8D42-ADD9-E752D9768C71}" type="presParOf" srcId="{3C6EAB8A-EC09-2445-A8E9-ACDF1830EAB6}" destId="{A00A1F90-1D5C-544A-B7F8-3B4E50C02C85}" srcOrd="0" destOrd="0" presId="urn:microsoft.com/office/officeart/2008/layout/AlternatingHexagons"/>
    <dgm:cxn modelId="{C893F5A3-48DF-684B-A240-2FEDECF9FA1A}" type="presParOf" srcId="{3C6EAB8A-EC09-2445-A8E9-ACDF1830EAB6}" destId="{8CC63F6B-0868-4B49-A50F-EEFED0575903}" srcOrd="1" destOrd="0" presId="urn:microsoft.com/office/officeart/2008/layout/AlternatingHexagons"/>
    <dgm:cxn modelId="{21EF3ACA-BD54-814B-8B02-B18C7F9461A1}" type="presParOf" srcId="{3C6EAB8A-EC09-2445-A8E9-ACDF1830EAB6}" destId="{8C86FBEE-BE1F-E741-83F1-1BB8A5BB9DB0}" srcOrd="2" destOrd="0" presId="urn:microsoft.com/office/officeart/2008/layout/AlternatingHexagons"/>
    <dgm:cxn modelId="{77BFB6A8-A929-7542-A9F1-F02CF5B83741}" type="presParOf" srcId="{3C6EAB8A-EC09-2445-A8E9-ACDF1830EAB6}" destId="{C73A87A5-4326-9843-B9D4-0C9508F72B5B}" srcOrd="3" destOrd="0" presId="urn:microsoft.com/office/officeart/2008/layout/AlternatingHexagons"/>
    <dgm:cxn modelId="{69F02DBC-3DB7-D148-8DDB-5C958AFAE3EF}" type="presParOf" srcId="{3C6EAB8A-EC09-2445-A8E9-ACDF1830EAB6}" destId="{7CEA3E4A-C063-AD4E-85C8-6E82ADB29475}" srcOrd="4" destOrd="0" presId="urn:microsoft.com/office/officeart/2008/layout/AlternatingHexagons"/>
    <dgm:cxn modelId="{E2CA5590-55EB-C143-B073-16BFB8D4C313}" type="presParOf" srcId="{67BEC3C2-B191-A042-9ECC-BA470312217B}" destId="{BB3CD0D1-1D26-444E-ABF8-F910FE498591}" srcOrd="3" destOrd="0" presId="urn:microsoft.com/office/officeart/2008/layout/AlternatingHexagons"/>
    <dgm:cxn modelId="{419B47EB-15A7-5E4F-9736-2A63C53DB21A}" type="presParOf" srcId="{67BEC3C2-B191-A042-9ECC-BA470312217B}" destId="{FDBCBEDA-8507-3C43-B7E2-24A32B7FB254}" srcOrd="4" destOrd="0" presId="urn:microsoft.com/office/officeart/2008/layout/AlternatingHexagons"/>
    <dgm:cxn modelId="{4B0467A4-73ED-9345-8464-7497E485D8E5}" type="presParOf" srcId="{FDBCBEDA-8507-3C43-B7E2-24A32B7FB254}" destId="{9320A611-FB90-F34C-8D39-C7AE65139786}" srcOrd="0" destOrd="0" presId="urn:microsoft.com/office/officeart/2008/layout/AlternatingHexagons"/>
    <dgm:cxn modelId="{F8A93D99-FC98-944C-8400-ED08884212B2}" type="presParOf" srcId="{FDBCBEDA-8507-3C43-B7E2-24A32B7FB254}" destId="{D5571E4C-4A51-2C46-8C3E-50D074566E25}" srcOrd="1" destOrd="0" presId="urn:microsoft.com/office/officeart/2008/layout/AlternatingHexagons"/>
    <dgm:cxn modelId="{14194C0F-A97A-0343-9541-C42DCC16DA16}" type="presParOf" srcId="{FDBCBEDA-8507-3C43-B7E2-24A32B7FB254}" destId="{41BF88D5-21B9-7145-BBFA-491DCB5F3622}" srcOrd="2" destOrd="0" presId="urn:microsoft.com/office/officeart/2008/layout/AlternatingHexagons"/>
    <dgm:cxn modelId="{0C038A63-8F9F-A74C-9AB9-1E30D8004296}" type="presParOf" srcId="{FDBCBEDA-8507-3C43-B7E2-24A32B7FB254}" destId="{3247BFEF-FA46-6A44-B23B-53A8A32870A5}" srcOrd="3" destOrd="0" presId="urn:microsoft.com/office/officeart/2008/layout/AlternatingHexagons"/>
    <dgm:cxn modelId="{8D0F25AC-A1A5-594D-9608-6C0A18C08E83}" type="presParOf" srcId="{FDBCBEDA-8507-3C43-B7E2-24A32B7FB254}" destId="{D64967D1-39B1-1944-BD66-607DD78C4CA3}" srcOrd="4" destOrd="0" presId="urn:microsoft.com/office/officeart/2008/layout/AlternatingHexagons"/>
    <dgm:cxn modelId="{04490BBA-654B-FD4D-B215-F76709B6A33E}" type="presParOf" srcId="{67BEC3C2-B191-A042-9ECC-BA470312217B}" destId="{019CDEBD-FD54-BA40-A129-4072E0BF4AC6}" srcOrd="5" destOrd="0" presId="urn:microsoft.com/office/officeart/2008/layout/AlternatingHexagons"/>
    <dgm:cxn modelId="{94185836-84AF-1943-89CE-64511722107F}" type="presParOf" srcId="{67BEC3C2-B191-A042-9ECC-BA470312217B}" destId="{312527A9-8F7E-8D47-9A35-7D44BCB81152}" srcOrd="6" destOrd="0" presId="urn:microsoft.com/office/officeart/2008/layout/AlternatingHexagons"/>
    <dgm:cxn modelId="{919D1984-C4AE-2447-A685-DB0B3B17F062}" type="presParOf" srcId="{312527A9-8F7E-8D47-9A35-7D44BCB81152}" destId="{38F8415E-CCA1-EA41-A124-49884DDE92D8}" srcOrd="0" destOrd="0" presId="urn:microsoft.com/office/officeart/2008/layout/AlternatingHexagons"/>
    <dgm:cxn modelId="{441431D7-82D0-894B-A895-91FB30D4E32A}" type="presParOf" srcId="{312527A9-8F7E-8D47-9A35-7D44BCB81152}" destId="{B5BE09BB-D1A5-1A44-9AF5-6CB26A8F2AD5}" srcOrd="1" destOrd="0" presId="urn:microsoft.com/office/officeart/2008/layout/AlternatingHexagons"/>
    <dgm:cxn modelId="{892BF743-1CEB-864C-9E49-894630CE3F89}" type="presParOf" srcId="{312527A9-8F7E-8D47-9A35-7D44BCB81152}" destId="{57BAF8A0-3A60-9D4E-B139-28517F081A23}" srcOrd="2" destOrd="0" presId="urn:microsoft.com/office/officeart/2008/layout/AlternatingHexagons"/>
    <dgm:cxn modelId="{EEE4FE34-79C4-924C-BEE2-6BAA5620438E}" type="presParOf" srcId="{312527A9-8F7E-8D47-9A35-7D44BCB81152}" destId="{088061AF-2573-F64C-B91D-7B801D26978C}" srcOrd="3" destOrd="0" presId="urn:microsoft.com/office/officeart/2008/layout/AlternatingHexagons"/>
    <dgm:cxn modelId="{B16E1F86-0362-1A45-8451-3E9379836E52}" type="presParOf" srcId="{312527A9-8F7E-8D47-9A35-7D44BCB81152}" destId="{DB5D0BB1-4B38-664E-A178-A894557214DC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015C627-55F0-3443-AB40-BE2CE30FE190}" type="doc">
      <dgm:prSet loTypeId="urn:microsoft.com/office/officeart/2005/8/layout/cycle4#6" loCatId="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4239C723-F543-0B4F-B8F0-686DCF758F2F}">
      <dgm:prSet/>
      <dgm:spPr/>
      <dgm:t>
        <a:bodyPr/>
        <a:lstStyle/>
        <a:p>
          <a:pPr rtl="0"/>
          <a:r>
            <a:rPr lang="en-US" dirty="0"/>
            <a:t>Price</a:t>
          </a:r>
        </a:p>
      </dgm:t>
    </dgm:pt>
    <dgm:pt modelId="{D8D33C77-D0F1-B845-A4AA-A0536986FF81}" type="parTrans" cxnId="{A8D52ED6-99B8-4544-AB93-17CAE74DAD37}">
      <dgm:prSet/>
      <dgm:spPr/>
      <dgm:t>
        <a:bodyPr/>
        <a:lstStyle/>
        <a:p>
          <a:endParaRPr lang="en-US"/>
        </a:p>
      </dgm:t>
    </dgm:pt>
    <dgm:pt modelId="{FFAEE26E-D1E2-8E4B-B36D-E0000C4A6FAF}" type="sibTrans" cxnId="{A8D52ED6-99B8-4544-AB93-17CAE74DAD37}">
      <dgm:prSet/>
      <dgm:spPr/>
      <dgm:t>
        <a:bodyPr/>
        <a:lstStyle/>
        <a:p>
          <a:endParaRPr lang="en-US"/>
        </a:p>
      </dgm:t>
    </dgm:pt>
    <dgm:pt modelId="{E23941DF-9FCC-914D-BC1C-7275AA5CEC3E}">
      <dgm:prSet/>
      <dgm:spPr/>
      <dgm:t>
        <a:bodyPr/>
        <a:lstStyle/>
        <a:p>
          <a:pPr algn="l" rtl="0"/>
          <a:r>
            <a:rPr lang="en-US" dirty="0"/>
            <a:t>Price sensitive.  Prefer prices at lowest possible.</a:t>
          </a:r>
        </a:p>
      </dgm:t>
    </dgm:pt>
    <dgm:pt modelId="{EE31242C-7404-3445-9275-98CD3B7C0B80}" type="parTrans" cxnId="{C88C4938-2913-5D46-9B82-B3203BDF4ED1}">
      <dgm:prSet/>
      <dgm:spPr/>
      <dgm:t>
        <a:bodyPr/>
        <a:lstStyle/>
        <a:p>
          <a:endParaRPr lang="en-US"/>
        </a:p>
      </dgm:t>
    </dgm:pt>
    <dgm:pt modelId="{7C74B70C-5F8E-1345-B40F-5A11B11C1B0B}" type="sibTrans" cxnId="{C88C4938-2913-5D46-9B82-B3203BDF4ED1}">
      <dgm:prSet/>
      <dgm:spPr/>
      <dgm:t>
        <a:bodyPr/>
        <a:lstStyle/>
        <a:p>
          <a:endParaRPr lang="en-US"/>
        </a:p>
      </dgm:t>
    </dgm:pt>
    <dgm:pt modelId="{CFC0B92C-E433-A14B-A1C5-73A17E223563}">
      <dgm:prSet/>
      <dgm:spPr/>
      <dgm:t>
        <a:bodyPr/>
        <a:lstStyle/>
        <a:p>
          <a:pPr rtl="0"/>
          <a:r>
            <a:rPr lang="en-US" dirty="0"/>
            <a:t>Positioning</a:t>
          </a:r>
        </a:p>
      </dgm:t>
    </dgm:pt>
    <dgm:pt modelId="{0A9335C5-6239-204C-8E46-4242FB765E94}" type="parTrans" cxnId="{33A63EB4-DC95-3940-81C0-49FA709A0AE7}">
      <dgm:prSet/>
      <dgm:spPr/>
      <dgm:t>
        <a:bodyPr/>
        <a:lstStyle/>
        <a:p>
          <a:endParaRPr lang="en-US"/>
        </a:p>
      </dgm:t>
    </dgm:pt>
    <dgm:pt modelId="{F6AAF9A7-79FD-924C-9406-DDA44A8ACC69}" type="sibTrans" cxnId="{33A63EB4-DC95-3940-81C0-49FA709A0AE7}">
      <dgm:prSet/>
      <dgm:spPr/>
      <dgm:t>
        <a:bodyPr/>
        <a:lstStyle/>
        <a:p>
          <a:endParaRPr lang="en-US"/>
        </a:p>
      </dgm:t>
    </dgm:pt>
    <dgm:pt modelId="{9F18CFD1-7F5B-2B48-9027-4AB3581F94DE}">
      <dgm:prSet custT="1"/>
      <dgm:spPr/>
      <dgm:t>
        <a:bodyPr/>
        <a:lstStyle/>
        <a:p>
          <a:pPr algn="r" rtl="0"/>
          <a:r>
            <a:rPr lang="en-US" sz="1100" dirty="0"/>
            <a:t>Prefer less cutting edge products (Bigger Size &amp; Low Performance</a:t>
          </a:r>
          <a:r>
            <a:rPr lang="en-US" sz="900" dirty="0"/>
            <a:t>)</a:t>
          </a:r>
        </a:p>
      </dgm:t>
    </dgm:pt>
    <dgm:pt modelId="{AC0251B8-BCE3-884E-BE7B-A8908C8581B1}" type="parTrans" cxnId="{7F3ECD26-D055-9F48-A6B1-01AC6C3DB676}">
      <dgm:prSet/>
      <dgm:spPr/>
      <dgm:t>
        <a:bodyPr/>
        <a:lstStyle/>
        <a:p>
          <a:endParaRPr lang="en-US"/>
        </a:p>
      </dgm:t>
    </dgm:pt>
    <dgm:pt modelId="{1CE10942-53E0-1640-916B-41382FE94199}" type="sibTrans" cxnId="{7F3ECD26-D055-9F48-A6B1-01AC6C3DB676}">
      <dgm:prSet/>
      <dgm:spPr/>
      <dgm:t>
        <a:bodyPr/>
        <a:lstStyle/>
        <a:p>
          <a:endParaRPr lang="en-US"/>
        </a:p>
      </dgm:t>
    </dgm:pt>
    <dgm:pt modelId="{AF42915F-835F-D04F-8865-289F2C0A590A}">
      <dgm:prSet/>
      <dgm:spPr/>
      <dgm:t>
        <a:bodyPr/>
        <a:lstStyle/>
        <a:p>
          <a:pPr rtl="0"/>
          <a:r>
            <a:rPr lang="en-US" dirty="0"/>
            <a:t>Age</a:t>
          </a:r>
        </a:p>
      </dgm:t>
    </dgm:pt>
    <dgm:pt modelId="{42506CBB-927B-C146-9DB7-081CE330967C}" type="parTrans" cxnId="{CA111C85-485D-C343-845B-553186307F98}">
      <dgm:prSet/>
      <dgm:spPr/>
      <dgm:t>
        <a:bodyPr/>
        <a:lstStyle/>
        <a:p>
          <a:endParaRPr lang="en-US"/>
        </a:p>
      </dgm:t>
    </dgm:pt>
    <dgm:pt modelId="{954D69BD-0AF2-6149-9532-5D1B741C487D}" type="sibTrans" cxnId="{CA111C85-485D-C343-845B-553186307F98}">
      <dgm:prSet/>
      <dgm:spPr/>
      <dgm:t>
        <a:bodyPr/>
        <a:lstStyle/>
        <a:p>
          <a:endParaRPr lang="en-US"/>
        </a:p>
      </dgm:t>
    </dgm:pt>
    <dgm:pt modelId="{19D65B76-F0C7-AF43-AC5E-9AC32D8F9EBE}">
      <dgm:prSet/>
      <dgm:spPr/>
      <dgm:t>
        <a:bodyPr anchor="b"/>
        <a:lstStyle/>
        <a:p>
          <a:pPr algn="r" rtl="0"/>
          <a:r>
            <a:rPr lang="en-US" dirty="0"/>
            <a:t>Ideal Age: 3 years</a:t>
          </a:r>
        </a:p>
      </dgm:t>
    </dgm:pt>
    <dgm:pt modelId="{FF5B4BD2-1E93-4546-8BA2-4756E964899E}" type="parTrans" cxnId="{48CBF079-D556-B346-AB82-429630C9E1B0}">
      <dgm:prSet/>
      <dgm:spPr/>
      <dgm:t>
        <a:bodyPr/>
        <a:lstStyle/>
        <a:p>
          <a:endParaRPr lang="en-US"/>
        </a:p>
      </dgm:t>
    </dgm:pt>
    <dgm:pt modelId="{2525AB76-801D-8B47-B5C7-176819313AB6}" type="sibTrans" cxnId="{48CBF079-D556-B346-AB82-429630C9E1B0}">
      <dgm:prSet/>
      <dgm:spPr/>
      <dgm:t>
        <a:bodyPr/>
        <a:lstStyle/>
        <a:p>
          <a:endParaRPr lang="en-US"/>
        </a:p>
      </dgm:t>
    </dgm:pt>
    <dgm:pt modelId="{BE4071D7-B6C1-7043-996D-60A3B6C1FD16}">
      <dgm:prSet/>
      <dgm:spPr/>
      <dgm:t>
        <a:bodyPr/>
        <a:lstStyle/>
        <a:p>
          <a:pPr rtl="0"/>
          <a:r>
            <a:rPr lang="en-US" dirty="0"/>
            <a:t>Reliability</a:t>
          </a:r>
        </a:p>
      </dgm:t>
    </dgm:pt>
    <dgm:pt modelId="{086D61F6-72B6-7C47-920F-9FA842DE72DA}" type="parTrans" cxnId="{C16D1DB1-E691-364F-8465-44251CB97D5C}">
      <dgm:prSet/>
      <dgm:spPr/>
      <dgm:t>
        <a:bodyPr/>
        <a:lstStyle/>
        <a:p>
          <a:endParaRPr lang="en-US"/>
        </a:p>
      </dgm:t>
    </dgm:pt>
    <dgm:pt modelId="{223DA938-99FF-0A4A-B4CC-BAD1326A32E1}" type="sibTrans" cxnId="{C16D1DB1-E691-364F-8465-44251CB97D5C}">
      <dgm:prSet/>
      <dgm:spPr/>
      <dgm:t>
        <a:bodyPr/>
        <a:lstStyle/>
        <a:p>
          <a:endParaRPr lang="en-US"/>
        </a:p>
      </dgm:t>
    </dgm:pt>
    <dgm:pt modelId="{0BB63136-B650-0649-ADFD-EC17553E5E9C}">
      <dgm:prSet/>
      <dgm:spPr/>
      <dgm:t>
        <a:bodyPr anchor="b"/>
        <a:lstStyle/>
        <a:p>
          <a:pPr algn="l" rtl="0"/>
          <a:r>
            <a:rPr lang="en-US" dirty="0"/>
            <a:t>Ideal MTBF: 14000-20000</a:t>
          </a:r>
        </a:p>
      </dgm:t>
    </dgm:pt>
    <dgm:pt modelId="{9FC9544A-E90D-2345-B670-0BFA99C60D90}" type="parTrans" cxnId="{F99E6AE1-3FA4-024C-9FEE-541D62A5131B}">
      <dgm:prSet/>
      <dgm:spPr/>
      <dgm:t>
        <a:bodyPr/>
        <a:lstStyle/>
        <a:p>
          <a:endParaRPr lang="en-US"/>
        </a:p>
      </dgm:t>
    </dgm:pt>
    <dgm:pt modelId="{0105D1AC-5C77-B04B-B805-B21DC9FB4D73}" type="sibTrans" cxnId="{F99E6AE1-3FA4-024C-9FEE-541D62A5131B}">
      <dgm:prSet/>
      <dgm:spPr/>
      <dgm:t>
        <a:bodyPr/>
        <a:lstStyle/>
        <a:p>
          <a:endParaRPr lang="en-US"/>
        </a:p>
      </dgm:t>
    </dgm:pt>
    <dgm:pt modelId="{C68CBAFD-4981-E64F-9D3C-75D6F25085FD}" type="pres">
      <dgm:prSet presAssocID="{6015C627-55F0-3443-AB40-BE2CE30FE190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963AE18-CED7-E849-A061-F6CF858A8FFC}" type="pres">
      <dgm:prSet presAssocID="{6015C627-55F0-3443-AB40-BE2CE30FE190}" presName="children" presStyleCnt="0"/>
      <dgm:spPr/>
    </dgm:pt>
    <dgm:pt modelId="{BF29CF50-ADC7-374F-9300-75AD53D0A9DB}" type="pres">
      <dgm:prSet presAssocID="{6015C627-55F0-3443-AB40-BE2CE30FE190}" presName="child1group" presStyleCnt="0"/>
      <dgm:spPr/>
    </dgm:pt>
    <dgm:pt modelId="{F823397D-E809-3644-9C9A-814320F8B4C2}" type="pres">
      <dgm:prSet presAssocID="{6015C627-55F0-3443-AB40-BE2CE30FE190}" presName="child1" presStyleLbl="bgAcc1" presStyleIdx="0" presStyleCnt="4" custLinFactNeighborX="4687" custLinFactNeighborY="-1275"/>
      <dgm:spPr/>
      <dgm:t>
        <a:bodyPr/>
        <a:lstStyle/>
        <a:p>
          <a:endParaRPr lang="en-US"/>
        </a:p>
      </dgm:t>
    </dgm:pt>
    <dgm:pt modelId="{2F510CFD-F56A-9046-B0CB-5C3F30A94590}" type="pres">
      <dgm:prSet presAssocID="{6015C627-55F0-3443-AB40-BE2CE30FE190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4C619EC-0138-D041-9B9B-E702525E0401}" type="pres">
      <dgm:prSet presAssocID="{6015C627-55F0-3443-AB40-BE2CE30FE190}" presName="child2group" presStyleCnt="0"/>
      <dgm:spPr/>
    </dgm:pt>
    <dgm:pt modelId="{68F29285-61F0-834D-B875-A90E71C67D50}" type="pres">
      <dgm:prSet presAssocID="{6015C627-55F0-3443-AB40-BE2CE30FE190}" presName="child2" presStyleLbl="bgAcc1" presStyleIdx="1" presStyleCnt="4"/>
      <dgm:spPr/>
      <dgm:t>
        <a:bodyPr/>
        <a:lstStyle/>
        <a:p>
          <a:endParaRPr lang="en-US"/>
        </a:p>
      </dgm:t>
    </dgm:pt>
    <dgm:pt modelId="{5F224D5C-FCD3-C24E-B6B6-2C072140FB79}" type="pres">
      <dgm:prSet presAssocID="{6015C627-55F0-3443-AB40-BE2CE30FE190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451934-1879-AF42-8069-E02281A60902}" type="pres">
      <dgm:prSet presAssocID="{6015C627-55F0-3443-AB40-BE2CE30FE190}" presName="child3group" presStyleCnt="0"/>
      <dgm:spPr/>
    </dgm:pt>
    <dgm:pt modelId="{4FAE6417-FE49-D34C-942C-7387F47D2621}" type="pres">
      <dgm:prSet presAssocID="{6015C627-55F0-3443-AB40-BE2CE30FE190}" presName="child3" presStyleLbl="bgAcc1" presStyleIdx="2" presStyleCnt="4"/>
      <dgm:spPr/>
      <dgm:t>
        <a:bodyPr/>
        <a:lstStyle/>
        <a:p>
          <a:endParaRPr lang="en-US"/>
        </a:p>
      </dgm:t>
    </dgm:pt>
    <dgm:pt modelId="{88C0FDBE-1E24-7F4F-97DA-079BFB969787}" type="pres">
      <dgm:prSet presAssocID="{6015C627-55F0-3443-AB40-BE2CE30FE190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EBD28EF-2E01-E540-BFEE-4475DEFC5610}" type="pres">
      <dgm:prSet presAssocID="{6015C627-55F0-3443-AB40-BE2CE30FE190}" presName="child4group" presStyleCnt="0"/>
      <dgm:spPr/>
    </dgm:pt>
    <dgm:pt modelId="{CB147D32-E294-1541-8138-3F5B88127CF5}" type="pres">
      <dgm:prSet presAssocID="{6015C627-55F0-3443-AB40-BE2CE30FE190}" presName="child4" presStyleLbl="bgAcc1" presStyleIdx="3" presStyleCnt="4"/>
      <dgm:spPr/>
      <dgm:t>
        <a:bodyPr/>
        <a:lstStyle/>
        <a:p>
          <a:endParaRPr lang="en-US"/>
        </a:p>
      </dgm:t>
    </dgm:pt>
    <dgm:pt modelId="{016EA758-D6C0-9749-9E75-38A76C77A7B6}" type="pres">
      <dgm:prSet presAssocID="{6015C627-55F0-3443-AB40-BE2CE30FE190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DD5938E-E5E7-BB40-B832-42021C71487F}" type="pres">
      <dgm:prSet presAssocID="{6015C627-55F0-3443-AB40-BE2CE30FE190}" presName="childPlaceholder" presStyleCnt="0"/>
      <dgm:spPr/>
    </dgm:pt>
    <dgm:pt modelId="{555FAF2A-7216-7E49-BC1E-327C21EFD2EC}" type="pres">
      <dgm:prSet presAssocID="{6015C627-55F0-3443-AB40-BE2CE30FE190}" presName="circle" presStyleCnt="0"/>
      <dgm:spPr/>
    </dgm:pt>
    <dgm:pt modelId="{33B433B8-91D2-324D-A989-9E536221EA2C}" type="pres">
      <dgm:prSet presAssocID="{6015C627-55F0-3443-AB40-BE2CE30FE190}" presName="quadrant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0EAC805-0624-9A40-BBE9-A5AE23617473}" type="pres">
      <dgm:prSet presAssocID="{6015C627-55F0-3443-AB40-BE2CE30FE190}" presName="quadrant2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FCB75A-46A4-854A-810C-519AF9F25728}" type="pres">
      <dgm:prSet presAssocID="{6015C627-55F0-3443-AB40-BE2CE30FE190}" presName="quadrant3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1FB700-25A4-794F-8147-54C2A38F6D64}" type="pres">
      <dgm:prSet presAssocID="{6015C627-55F0-3443-AB40-BE2CE30FE190}" presName="quadrant4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D9D1758-4127-9F43-A859-F256B37FD10B}" type="pres">
      <dgm:prSet presAssocID="{6015C627-55F0-3443-AB40-BE2CE30FE190}" presName="quadrantPlaceholder" presStyleCnt="0"/>
      <dgm:spPr/>
    </dgm:pt>
    <dgm:pt modelId="{A03DCAAF-7285-3B41-91C6-67CA2702A22D}" type="pres">
      <dgm:prSet presAssocID="{6015C627-55F0-3443-AB40-BE2CE30FE190}" presName="center1" presStyleLbl="fgShp" presStyleIdx="0" presStyleCnt="2"/>
      <dgm:spPr/>
    </dgm:pt>
    <dgm:pt modelId="{7C50DD9D-79DA-7042-A596-F5E8B21AF57A}" type="pres">
      <dgm:prSet presAssocID="{6015C627-55F0-3443-AB40-BE2CE30FE190}" presName="center2" presStyleLbl="fgShp" presStyleIdx="1" presStyleCnt="2"/>
      <dgm:spPr/>
    </dgm:pt>
  </dgm:ptLst>
  <dgm:cxnLst>
    <dgm:cxn modelId="{C16D1DB1-E691-364F-8465-44251CB97D5C}" srcId="{6015C627-55F0-3443-AB40-BE2CE30FE190}" destId="{BE4071D7-B6C1-7043-996D-60A3B6C1FD16}" srcOrd="3" destOrd="0" parTransId="{086D61F6-72B6-7C47-920F-9FA842DE72DA}" sibTransId="{223DA938-99FF-0A4A-B4CC-BAD1326A32E1}"/>
    <dgm:cxn modelId="{DEC76596-F1D0-454C-BD09-C6DA11B34EEF}" type="presOf" srcId="{0BB63136-B650-0649-ADFD-EC17553E5E9C}" destId="{CB147D32-E294-1541-8138-3F5B88127CF5}" srcOrd="0" destOrd="0" presId="urn:microsoft.com/office/officeart/2005/8/layout/cycle4#6"/>
    <dgm:cxn modelId="{463ADE81-D464-1E4B-82ED-1A746056D4A7}" type="presOf" srcId="{E23941DF-9FCC-914D-BC1C-7275AA5CEC3E}" destId="{F823397D-E809-3644-9C9A-814320F8B4C2}" srcOrd="0" destOrd="0" presId="urn:microsoft.com/office/officeart/2005/8/layout/cycle4#6"/>
    <dgm:cxn modelId="{72B9EC59-7755-2746-8685-336021762D2E}" type="presOf" srcId="{CFC0B92C-E433-A14B-A1C5-73A17E223563}" destId="{30EAC805-0624-9A40-BBE9-A5AE23617473}" srcOrd="0" destOrd="0" presId="urn:microsoft.com/office/officeart/2005/8/layout/cycle4#6"/>
    <dgm:cxn modelId="{48CBF079-D556-B346-AB82-429630C9E1B0}" srcId="{AF42915F-835F-D04F-8865-289F2C0A590A}" destId="{19D65B76-F0C7-AF43-AC5E-9AC32D8F9EBE}" srcOrd="0" destOrd="0" parTransId="{FF5B4BD2-1E93-4546-8BA2-4756E964899E}" sibTransId="{2525AB76-801D-8B47-B5C7-176819313AB6}"/>
    <dgm:cxn modelId="{17B64044-25CF-344E-B627-60A74DBC0960}" type="presOf" srcId="{E23941DF-9FCC-914D-BC1C-7275AA5CEC3E}" destId="{2F510CFD-F56A-9046-B0CB-5C3F30A94590}" srcOrd="1" destOrd="0" presId="urn:microsoft.com/office/officeart/2005/8/layout/cycle4#6"/>
    <dgm:cxn modelId="{33A63EB4-DC95-3940-81C0-49FA709A0AE7}" srcId="{6015C627-55F0-3443-AB40-BE2CE30FE190}" destId="{CFC0B92C-E433-A14B-A1C5-73A17E223563}" srcOrd="1" destOrd="0" parTransId="{0A9335C5-6239-204C-8E46-4242FB765E94}" sibTransId="{F6AAF9A7-79FD-924C-9406-DDA44A8ACC69}"/>
    <dgm:cxn modelId="{FBBB3530-8551-6F49-937A-CCBB306EB6E0}" type="presOf" srcId="{4239C723-F543-0B4F-B8F0-686DCF758F2F}" destId="{33B433B8-91D2-324D-A989-9E536221EA2C}" srcOrd="0" destOrd="0" presId="urn:microsoft.com/office/officeart/2005/8/layout/cycle4#6"/>
    <dgm:cxn modelId="{D2DAC916-543B-9B40-B198-367249AF6685}" type="presOf" srcId="{19D65B76-F0C7-AF43-AC5E-9AC32D8F9EBE}" destId="{4FAE6417-FE49-D34C-942C-7387F47D2621}" srcOrd="0" destOrd="0" presId="urn:microsoft.com/office/officeart/2005/8/layout/cycle4#6"/>
    <dgm:cxn modelId="{A617A752-835E-8A41-ABAE-C49F734C3D33}" type="presOf" srcId="{AF42915F-835F-D04F-8865-289F2C0A590A}" destId="{75FCB75A-46A4-854A-810C-519AF9F25728}" srcOrd="0" destOrd="0" presId="urn:microsoft.com/office/officeart/2005/8/layout/cycle4#6"/>
    <dgm:cxn modelId="{A8D52ED6-99B8-4544-AB93-17CAE74DAD37}" srcId="{6015C627-55F0-3443-AB40-BE2CE30FE190}" destId="{4239C723-F543-0B4F-B8F0-686DCF758F2F}" srcOrd="0" destOrd="0" parTransId="{D8D33C77-D0F1-B845-A4AA-A0536986FF81}" sibTransId="{FFAEE26E-D1E2-8E4B-B36D-E0000C4A6FAF}"/>
    <dgm:cxn modelId="{7F3ECD26-D055-9F48-A6B1-01AC6C3DB676}" srcId="{CFC0B92C-E433-A14B-A1C5-73A17E223563}" destId="{9F18CFD1-7F5B-2B48-9027-4AB3581F94DE}" srcOrd="0" destOrd="0" parTransId="{AC0251B8-BCE3-884E-BE7B-A8908C8581B1}" sibTransId="{1CE10942-53E0-1640-916B-41382FE94199}"/>
    <dgm:cxn modelId="{C8D07B03-6F37-CC4E-A1EA-7B3AE80650E1}" type="presOf" srcId="{6015C627-55F0-3443-AB40-BE2CE30FE190}" destId="{C68CBAFD-4981-E64F-9D3C-75D6F25085FD}" srcOrd="0" destOrd="0" presId="urn:microsoft.com/office/officeart/2005/8/layout/cycle4#6"/>
    <dgm:cxn modelId="{99B3FFE0-6DD2-7C42-A8B6-4F4D67BA37D2}" type="presOf" srcId="{9F18CFD1-7F5B-2B48-9027-4AB3581F94DE}" destId="{5F224D5C-FCD3-C24E-B6B6-2C072140FB79}" srcOrd="1" destOrd="0" presId="urn:microsoft.com/office/officeart/2005/8/layout/cycle4#6"/>
    <dgm:cxn modelId="{F99E6AE1-3FA4-024C-9FEE-541D62A5131B}" srcId="{BE4071D7-B6C1-7043-996D-60A3B6C1FD16}" destId="{0BB63136-B650-0649-ADFD-EC17553E5E9C}" srcOrd="0" destOrd="0" parTransId="{9FC9544A-E90D-2345-B670-0BFA99C60D90}" sibTransId="{0105D1AC-5C77-B04B-B805-B21DC9FB4D73}"/>
    <dgm:cxn modelId="{C88C4938-2913-5D46-9B82-B3203BDF4ED1}" srcId="{4239C723-F543-0B4F-B8F0-686DCF758F2F}" destId="{E23941DF-9FCC-914D-BC1C-7275AA5CEC3E}" srcOrd="0" destOrd="0" parTransId="{EE31242C-7404-3445-9275-98CD3B7C0B80}" sibTransId="{7C74B70C-5F8E-1345-B40F-5A11B11C1B0B}"/>
    <dgm:cxn modelId="{2F358373-A4C4-7248-88A0-D1D6357190C2}" type="presOf" srcId="{0BB63136-B650-0649-ADFD-EC17553E5E9C}" destId="{016EA758-D6C0-9749-9E75-38A76C77A7B6}" srcOrd="1" destOrd="0" presId="urn:microsoft.com/office/officeart/2005/8/layout/cycle4#6"/>
    <dgm:cxn modelId="{CA111C85-485D-C343-845B-553186307F98}" srcId="{6015C627-55F0-3443-AB40-BE2CE30FE190}" destId="{AF42915F-835F-D04F-8865-289F2C0A590A}" srcOrd="2" destOrd="0" parTransId="{42506CBB-927B-C146-9DB7-081CE330967C}" sibTransId="{954D69BD-0AF2-6149-9532-5D1B741C487D}"/>
    <dgm:cxn modelId="{6825024D-86D9-6B45-8923-C030B8CE0124}" type="presOf" srcId="{9F18CFD1-7F5B-2B48-9027-4AB3581F94DE}" destId="{68F29285-61F0-834D-B875-A90E71C67D50}" srcOrd="0" destOrd="0" presId="urn:microsoft.com/office/officeart/2005/8/layout/cycle4#6"/>
    <dgm:cxn modelId="{C898EE5A-249B-4344-8B80-505F60734130}" type="presOf" srcId="{19D65B76-F0C7-AF43-AC5E-9AC32D8F9EBE}" destId="{88C0FDBE-1E24-7F4F-97DA-079BFB969787}" srcOrd="1" destOrd="0" presId="urn:microsoft.com/office/officeart/2005/8/layout/cycle4#6"/>
    <dgm:cxn modelId="{11F63096-180A-F845-8082-A8FBA36E2F3F}" type="presOf" srcId="{BE4071D7-B6C1-7043-996D-60A3B6C1FD16}" destId="{A71FB700-25A4-794F-8147-54C2A38F6D64}" srcOrd="0" destOrd="0" presId="urn:microsoft.com/office/officeart/2005/8/layout/cycle4#6"/>
    <dgm:cxn modelId="{9CCA8D3E-A39D-534A-8BB5-9A661D0ADF8F}" type="presParOf" srcId="{C68CBAFD-4981-E64F-9D3C-75D6F25085FD}" destId="{7963AE18-CED7-E849-A061-F6CF858A8FFC}" srcOrd="0" destOrd="0" presId="urn:microsoft.com/office/officeart/2005/8/layout/cycle4#6"/>
    <dgm:cxn modelId="{7D4F7B33-1680-6F4B-BEC8-56C0AF23B9C0}" type="presParOf" srcId="{7963AE18-CED7-E849-A061-F6CF858A8FFC}" destId="{BF29CF50-ADC7-374F-9300-75AD53D0A9DB}" srcOrd="0" destOrd="0" presId="urn:microsoft.com/office/officeart/2005/8/layout/cycle4#6"/>
    <dgm:cxn modelId="{BA9BD995-BD02-9E45-B132-A8A1E58DB1A9}" type="presParOf" srcId="{BF29CF50-ADC7-374F-9300-75AD53D0A9DB}" destId="{F823397D-E809-3644-9C9A-814320F8B4C2}" srcOrd="0" destOrd="0" presId="urn:microsoft.com/office/officeart/2005/8/layout/cycle4#6"/>
    <dgm:cxn modelId="{33BD080E-D683-574F-8E3D-94D88B58C430}" type="presParOf" srcId="{BF29CF50-ADC7-374F-9300-75AD53D0A9DB}" destId="{2F510CFD-F56A-9046-B0CB-5C3F30A94590}" srcOrd="1" destOrd="0" presId="urn:microsoft.com/office/officeart/2005/8/layout/cycle4#6"/>
    <dgm:cxn modelId="{BC1758F6-4D51-C548-9ADB-1D93693412C2}" type="presParOf" srcId="{7963AE18-CED7-E849-A061-F6CF858A8FFC}" destId="{54C619EC-0138-D041-9B9B-E702525E0401}" srcOrd="1" destOrd="0" presId="urn:microsoft.com/office/officeart/2005/8/layout/cycle4#6"/>
    <dgm:cxn modelId="{D6F91CD1-A9EF-AB4E-B10C-36DB912FC12E}" type="presParOf" srcId="{54C619EC-0138-D041-9B9B-E702525E0401}" destId="{68F29285-61F0-834D-B875-A90E71C67D50}" srcOrd="0" destOrd="0" presId="urn:microsoft.com/office/officeart/2005/8/layout/cycle4#6"/>
    <dgm:cxn modelId="{4C40616E-7869-814D-BA75-F4DB8D28CBA8}" type="presParOf" srcId="{54C619EC-0138-D041-9B9B-E702525E0401}" destId="{5F224D5C-FCD3-C24E-B6B6-2C072140FB79}" srcOrd="1" destOrd="0" presId="urn:microsoft.com/office/officeart/2005/8/layout/cycle4#6"/>
    <dgm:cxn modelId="{42D1B2D1-94F0-DF43-B3FA-A4AD96413598}" type="presParOf" srcId="{7963AE18-CED7-E849-A061-F6CF858A8FFC}" destId="{4D451934-1879-AF42-8069-E02281A60902}" srcOrd="2" destOrd="0" presId="urn:microsoft.com/office/officeart/2005/8/layout/cycle4#6"/>
    <dgm:cxn modelId="{33F62619-FCF8-2849-AFEA-C5FD5CA42D2C}" type="presParOf" srcId="{4D451934-1879-AF42-8069-E02281A60902}" destId="{4FAE6417-FE49-D34C-942C-7387F47D2621}" srcOrd="0" destOrd="0" presId="urn:microsoft.com/office/officeart/2005/8/layout/cycle4#6"/>
    <dgm:cxn modelId="{C9B4585F-82DA-0545-BDD6-53806FA0EA46}" type="presParOf" srcId="{4D451934-1879-AF42-8069-E02281A60902}" destId="{88C0FDBE-1E24-7F4F-97DA-079BFB969787}" srcOrd="1" destOrd="0" presId="urn:microsoft.com/office/officeart/2005/8/layout/cycle4#6"/>
    <dgm:cxn modelId="{59321EDB-A87A-9A43-9106-5DF839542994}" type="presParOf" srcId="{7963AE18-CED7-E849-A061-F6CF858A8FFC}" destId="{2EBD28EF-2E01-E540-BFEE-4475DEFC5610}" srcOrd="3" destOrd="0" presId="urn:microsoft.com/office/officeart/2005/8/layout/cycle4#6"/>
    <dgm:cxn modelId="{C38357FE-A3E1-A544-92CF-B4227C7CF77C}" type="presParOf" srcId="{2EBD28EF-2E01-E540-BFEE-4475DEFC5610}" destId="{CB147D32-E294-1541-8138-3F5B88127CF5}" srcOrd="0" destOrd="0" presId="urn:microsoft.com/office/officeart/2005/8/layout/cycle4#6"/>
    <dgm:cxn modelId="{5C92A8A1-90A7-6945-A077-B879FBC536A7}" type="presParOf" srcId="{2EBD28EF-2E01-E540-BFEE-4475DEFC5610}" destId="{016EA758-D6C0-9749-9E75-38A76C77A7B6}" srcOrd="1" destOrd="0" presId="urn:microsoft.com/office/officeart/2005/8/layout/cycle4#6"/>
    <dgm:cxn modelId="{7B9FC990-89EE-3249-8FAC-292D82216B25}" type="presParOf" srcId="{7963AE18-CED7-E849-A061-F6CF858A8FFC}" destId="{9DD5938E-E5E7-BB40-B832-42021C71487F}" srcOrd="4" destOrd="0" presId="urn:microsoft.com/office/officeart/2005/8/layout/cycle4#6"/>
    <dgm:cxn modelId="{6FE3E03A-D19B-2E48-88B7-9DC16C132A48}" type="presParOf" srcId="{C68CBAFD-4981-E64F-9D3C-75D6F25085FD}" destId="{555FAF2A-7216-7E49-BC1E-327C21EFD2EC}" srcOrd="1" destOrd="0" presId="urn:microsoft.com/office/officeart/2005/8/layout/cycle4#6"/>
    <dgm:cxn modelId="{C663F27A-46E5-404C-ABD2-D31B4453FA11}" type="presParOf" srcId="{555FAF2A-7216-7E49-BC1E-327C21EFD2EC}" destId="{33B433B8-91D2-324D-A989-9E536221EA2C}" srcOrd="0" destOrd="0" presId="urn:microsoft.com/office/officeart/2005/8/layout/cycle4#6"/>
    <dgm:cxn modelId="{7EC0D142-0D3B-3B4D-A30A-2D29A1899CD1}" type="presParOf" srcId="{555FAF2A-7216-7E49-BC1E-327C21EFD2EC}" destId="{30EAC805-0624-9A40-BBE9-A5AE23617473}" srcOrd="1" destOrd="0" presId="urn:microsoft.com/office/officeart/2005/8/layout/cycle4#6"/>
    <dgm:cxn modelId="{3C3EBBE4-D39C-5749-AE00-E2DD6A31780A}" type="presParOf" srcId="{555FAF2A-7216-7E49-BC1E-327C21EFD2EC}" destId="{75FCB75A-46A4-854A-810C-519AF9F25728}" srcOrd="2" destOrd="0" presId="urn:microsoft.com/office/officeart/2005/8/layout/cycle4#6"/>
    <dgm:cxn modelId="{97AEAC76-E339-4F49-88D4-482D3A14FC99}" type="presParOf" srcId="{555FAF2A-7216-7E49-BC1E-327C21EFD2EC}" destId="{A71FB700-25A4-794F-8147-54C2A38F6D64}" srcOrd="3" destOrd="0" presId="urn:microsoft.com/office/officeart/2005/8/layout/cycle4#6"/>
    <dgm:cxn modelId="{51B0A7B2-EDDD-6D4D-BD08-4276CC5FB3FC}" type="presParOf" srcId="{555FAF2A-7216-7E49-BC1E-327C21EFD2EC}" destId="{9D9D1758-4127-9F43-A859-F256B37FD10B}" srcOrd="4" destOrd="0" presId="urn:microsoft.com/office/officeart/2005/8/layout/cycle4#6"/>
    <dgm:cxn modelId="{0FFD373E-8EC2-3B42-82E2-F048E4AAEBDF}" type="presParOf" srcId="{C68CBAFD-4981-E64F-9D3C-75D6F25085FD}" destId="{A03DCAAF-7285-3B41-91C6-67CA2702A22D}" srcOrd="2" destOrd="0" presId="urn:microsoft.com/office/officeart/2005/8/layout/cycle4#6"/>
    <dgm:cxn modelId="{4F91AD0C-3900-544F-BF8A-628CF3EBDA66}" type="presParOf" srcId="{C68CBAFD-4981-E64F-9D3C-75D6F25085FD}" destId="{7C50DD9D-79DA-7042-A596-F5E8B21AF57A}" srcOrd="3" destOrd="0" presId="urn:microsoft.com/office/officeart/2005/8/layout/cycle4#6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1DCDEDA-1F4F-8C4D-AA41-0E0E09B04CD5}" type="doc">
      <dgm:prSet loTypeId="urn:microsoft.com/office/officeart/2008/layout/AlternatingHexagons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441EA734-A69C-F84C-B5D4-8C41298F0405}">
      <dgm:prSet phldrT="[Text]" custT="1"/>
      <dgm:spPr>
        <a:solidFill>
          <a:srgbClr val="0065A2"/>
        </a:solidFill>
      </dgm:spPr>
      <dgm:t>
        <a:bodyPr/>
        <a:lstStyle/>
        <a:p>
          <a:r>
            <a:rPr lang="en-US" sz="1050" dirty="0">
              <a:latin typeface="+mn-lt"/>
            </a:rPr>
            <a:t>Price is not an issue.  I want the best sensors in the market!</a:t>
          </a:r>
          <a:endParaRPr lang="en-US" sz="1050" dirty="0"/>
        </a:p>
      </dgm:t>
    </dgm:pt>
    <dgm:pt modelId="{9096E4A7-B573-E44F-8834-518422E95627}" type="parTrans" cxnId="{988F17EB-66FF-D042-8B1D-12E401BF1B2F}">
      <dgm:prSet/>
      <dgm:spPr/>
      <dgm:t>
        <a:bodyPr/>
        <a:lstStyle/>
        <a:p>
          <a:endParaRPr lang="en-US"/>
        </a:p>
      </dgm:t>
    </dgm:pt>
    <dgm:pt modelId="{E2FB4E17-7934-CB4A-870E-03DF6F1E0619}" type="sibTrans" cxnId="{988F17EB-66FF-D042-8B1D-12E401BF1B2F}">
      <dgm:prSet custT="1"/>
      <dgm:spPr>
        <a:gradFill rotWithShape="0">
          <a:gsLst>
            <a:gs pos="0">
              <a:srgbClr val="5CC151"/>
            </a:gs>
            <a:gs pos="100000">
              <a:schemeClr val="accent1">
                <a:lumMod val="40000"/>
                <a:lumOff val="60000"/>
              </a:schemeClr>
            </a:gs>
          </a:gsLst>
        </a:gradFill>
      </dgm:spPr>
      <dgm:t>
        <a:bodyPr/>
        <a:lstStyle/>
        <a:p>
          <a:endParaRPr lang="en-US" sz="1050"/>
        </a:p>
      </dgm:t>
    </dgm:pt>
    <dgm:pt modelId="{A82B2C85-73CA-1145-8002-F5933EE8D182}">
      <dgm:prSet phldrT="[Text]" custT="1"/>
      <dgm:spPr>
        <a:solidFill>
          <a:srgbClr val="0065A2"/>
        </a:solidFill>
      </dgm:spPr>
      <dgm:t>
        <a:bodyPr/>
        <a:lstStyle/>
        <a:p>
          <a:r>
            <a:rPr lang="en-US" sz="1050" dirty="0">
              <a:latin typeface="+mn-lt"/>
            </a:rPr>
            <a:t>I want the newest sensors you have!  </a:t>
          </a:r>
          <a:endParaRPr lang="en-US" sz="1050" dirty="0"/>
        </a:p>
      </dgm:t>
    </dgm:pt>
    <dgm:pt modelId="{B5037C21-C52F-F84E-BA97-952207169A22}" type="parTrans" cxnId="{2096ADD3-CDAE-8049-95D6-B9C93E8C228E}">
      <dgm:prSet/>
      <dgm:spPr/>
      <dgm:t>
        <a:bodyPr/>
        <a:lstStyle/>
        <a:p>
          <a:endParaRPr lang="en-US"/>
        </a:p>
      </dgm:t>
    </dgm:pt>
    <dgm:pt modelId="{7C1ABB73-93FB-B147-A7CA-2C48B05B0E68}" type="sibTrans" cxnId="{2096ADD3-CDAE-8049-95D6-B9C93E8C228E}">
      <dgm:prSet custT="1"/>
      <dgm:spPr>
        <a:gradFill rotWithShape="0">
          <a:gsLst>
            <a:gs pos="0">
              <a:srgbClr val="5CC151"/>
            </a:gs>
            <a:gs pos="100000">
              <a:schemeClr val="accent1">
                <a:lumMod val="40000"/>
                <a:lumOff val="60000"/>
              </a:schemeClr>
            </a:gs>
          </a:gsLst>
        </a:gradFill>
      </dgm:spPr>
      <dgm:t>
        <a:bodyPr/>
        <a:lstStyle/>
        <a:p>
          <a:endParaRPr lang="en-US" sz="1050"/>
        </a:p>
      </dgm:t>
    </dgm:pt>
    <dgm:pt modelId="{354E8513-13AD-8A45-9A86-FE4251A75EB7}">
      <dgm:prSet phldrT="[Text]" custT="1"/>
      <dgm:spPr>
        <a:solidFill>
          <a:srgbClr val="0065A2"/>
        </a:solidFill>
      </dgm:spPr>
      <dgm:t>
        <a:bodyPr/>
        <a:lstStyle/>
        <a:p>
          <a:r>
            <a:rPr lang="en-US" sz="1000" dirty="0">
              <a:latin typeface="+mn-lt"/>
            </a:rPr>
            <a:t>We need the total package.  High performance and small sensors for our products.</a:t>
          </a:r>
          <a:endParaRPr lang="en-US" sz="1000" dirty="0"/>
        </a:p>
      </dgm:t>
    </dgm:pt>
    <dgm:pt modelId="{5EB86949-9B65-6E4A-B329-3CAD13660284}" type="parTrans" cxnId="{70BD16B2-7952-E643-976B-614924ACCBFC}">
      <dgm:prSet/>
      <dgm:spPr/>
      <dgm:t>
        <a:bodyPr/>
        <a:lstStyle/>
        <a:p>
          <a:endParaRPr lang="en-US"/>
        </a:p>
      </dgm:t>
    </dgm:pt>
    <dgm:pt modelId="{A2434FF7-9BAF-864A-8E0E-3495151F2D6D}" type="sibTrans" cxnId="{70BD16B2-7952-E643-976B-614924ACCBFC}">
      <dgm:prSet custT="1"/>
      <dgm:spPr>
        <a:gradFill rotWithShape="0">
          <a:gsLst>
            <a:gs pos="0">
              <a:srgbClr val="5CC151"/>
            </a:gs>
            <a:gs pos="100000">
              <a:schemeClr val="accent1">
                <a:lumMod val="40000"/>
                <a:lumOff val="60000"/>
              </a:schemeClr>
            </a:gs>
          </a:gsLst>
        </a:gradFill>
      </dgm:spPr>
      <dgm:t>
        <a:bodyPr/>
        <a:lstStyle/>
        <a:p>
          <a:endParaRPr lang="en-US" sz="1050"/>
        </a:p>
      </dgm:t>
    </dgm:pt>
    <dgm:pt modelId="{293D7AFC-0CB3-3740-8D46-CBD578A2910E}">
      <dgm:prSet custT="1"/>
      <dgm:spPr>
        <a:solidFill>
          <a:srgbClr val="0065A2"/>
        </a:solidFill>
      </dgm:spPr>
      <dgm:t>
        <a:bodyPr/>
        <a:lstStyle/>
        <a:p>
          <a:r>
            <a:rPr lang="en-US" sz="1050" dirty="0">
              <a:latin typeface="+mn-lt"/>
            </a:rPr>
            <a:t>Only the most cutting edge products will cut it!</a:t>
          </a:r>
        </a:p>
      </dgm:t>
    </dgm:pt>
    <dgm:pt modelId="{06CCE709-978C-7644-A627-905B9F3F8770}" type="parTrans" cxnId="{E3CF054F-23A0-0541-ADC2-C5D19A307759}">
      <dgm:prSet/>
      <dgm:spPr/>
      <dgm:t>
        <a:bodyPr/>
        <a:lstStyle/>
        <a:p>
          <a:endParaRPr lang="en-US"/>
        </a:p>
      </dgm:t>
    </dgm:pt>
    <dgm:pt modelId="{576E2A09-CF54-4E46-8089-00737F15430F}" type="sibTrans" cxnId="{E3CF054F-23A0-0541-ADC2-C5D19A307759}">
      <dgm:prSet custT="1"/>
      <dgm:spPr>
        <a:gradFill rotWithShape="0">
          <a:gsLst>
            <a:gs pos="0">
              <a:srgbClr val="5CC151"/>
            </a:gs>
            <a:gs pos="100000">
              <a:schemeClr val="accent1">
                <a:lumMod val="40000"/>
                <a:lumOff val="60000"/>
              </a:schemeClr>
            </a:gs>
          </a:gsLst>
        </a:gradFill>
      </dgm:spPr>
      <dgm:t>
        <a:bodyPr/>
        <a:lstStyle/>
        <a:p>
          <a:endParaRPr lang="en-US" sz="1050"/>
        </a:p>
      </dgm:t>
    </dgm:pt>
    <dgm:pt modelId="{67BEC3C2-B191-A042-9ECC-BA470312217B}" type="pres">
      <dgm:prSet presAssocID="{91DCDEDA-1F4F-8C4D-AA41-0E0E09B04CD5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AE18A5CF-C2D9-E749-BE87-C13E12E5E944}" type="pres">
      <dgm:prSet presAssocID="{441EA734-A69C-F84C-B5D4-8C41298F0405}" presName="composite" presStyleCnt="0"/>
      <dgm:spPr/>
    </dgm:pt>
    <dgm:pt modelId="{264987D4-3BD8-1E40-8F07-2BDD3E95D348}" type="pres">
      <dgm:prSet presAssocID="{441EA734-A69C-F84C-B5D4-8C41298F0405}" presName="Parent1" presStyleLbl="node1" presStyleIdx="0" presStyleCnt="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011AD50-FC11-0648-A0F4-62B4C336DC34}" type="pres">
      <dgm:prSet presAssocID="{441EA734-A69C-F84C-B5D4-8C41298F0405}" presName="Childtext1" presStyleLbl="revTx" presStyleIdx="0" presStyleCnt="4">
        <dgm:presLayoutVars>
          <dgm:chMax val="0"/>
          <dgm:chPref val="0"/>
          <dgm:bulletEnabled val="1"/>
        </dgm:presLayoutVars>
      </dgm:prSet>
      <dgm:spPr/>
    </dgm:pt>
    <dgm:pt modelId="{E406FE7F-A9E9-0C44-A056-2DA23CBB24CD}" type="pres">
      <dgm:prSet presAssocID="{441EA734-A69C-F84C-B5D4-8C41298F0405}" presName="BalanceSpacing" presStyleCnt="0"/>
      <dgm:spPr/>
    </dgm:pt>
    <dgm:pt modelId="{8EF3F3C1-B332-0643-B950-C7B5A134BDCC}" type="pres">
      <dgm:prSet presAssocID="{441EA734-A69C-F84C-B5D4-8C41298F0405}" presName="BalanceSpacing1" presStyleCnt="0"/>
      <dgm:spPr/>
    </dgm:pt>
    <dgm:pt modelId="{0657E8C4-F6EA-2A42-A2F2-002286C751C0}" type="pres">
      <dgm:prSet presAssocID="{E2FB4E17-7934-CB4A-870E-03DF6F1E0619}" presName="Accent1Text" presStyleLbl="node1" presStyleIdx="1" presStyleCnt="8"/>
      <dgm:spPr/>
      <dgm:t>
        <a:bodyPr/>
        <a:lstStyle/>
        <a:p>
          <a:endParaRPr lang="en-US"/>
        </a:p>
      </dgm:t>
    </dgm:pt>
    <dgm:pt modelId="{7BCC1A82-657F-0042-B73A-44D5A24396D0}" type="pres">
      <dgm:prSet presAssocID="{E2FB4E17-7934-CB4A-870E-03DF6F1E0619}" presName="spaceBetweenRectangles" presStyleCnt="0"/>
      <dgm:spPr/>
    </dgm:pt>
    <dgm:pt modelId="{3C6EAB8A-EC09-2445-A8E9-ACDF1830EAB6}" type="pres">
      <dgm:prSet presAssocID="{A82B2C85-73CA-1145-8002-F5933EE8D182}" presName="composite" presStyleCnt="0"/>
      <dgm:spPr/>
    </dgm:pt>
    <dgm:pt modelId="{A00A1F90-1D5C-544A-B7F8-3B4E50C02C85}" type="pres">
      <dgm:prSet presAssocID="{A82B2C85-73CA-1145-8002-F5933EE8D182}" presName="Parent1" presStyleLbl="node1" presStyleIdx="2" presStyleCnt="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C63F6B-0868-4B49-A50F-EEFED0575903}" type="pres">
      <dgm:prSet presAssocID="{A82B2C85-73CA-1145-8002-F5933EE8D182}" presName="Childtext1" presStyleLbl="revTx" presStyleIdx="1" presStyleCnt="4">
        <dgm:presLayoutVars>
          <dgm:chMax val="0"/>
          <dgm:chPref val="0"/>
          <dgm:bulletEnabled val="1"/>
        </dgm:presLayoutVars>
      </dgm:prSet>
      <dgm:spPr/>
    </dgm:pt>
    <dgm:pt modelId="{8C86FBEE-BE1F-E741-83F1-1BB8A5BB9DB0}" type="pres">
      <dgm:prSet presAssocID="{A82B2C85-73CA-1145-8002-F5933EE8D182}" presName="BalanceSpacing" presStyleCnt="0"/>
      <dgm:spPr/>
    </dgm:pt>
    <dgm:pt modelId="{C73A87A5-4326-9843-B9D4-0C9508F72B5B}" type="pres">
      <dgm:prSet presAssocID="{A82B2C85-73CA-1145-8002-F5933EE8D182}" presName="BalanceSpacing1" presStyleCnt="0"/>
      <dgm:spPr/>
    </dgm:pt>
    <dgm:pt modelId="{7CEA3E4A-C063-AD4E-85C8-6E82ADB29475}" type="pres">
      <dgm:prSet presAssocID="{7C1ABB73-93FB-B147-A7CA-2C48B05B0E68}" presName="Accent1Text" presStyleLbl="node1" presStyleIdx="3" presStyleCnt="8"/>
      <dgm:spPr/>
      <dgm:t>
        <a:bodyPr/>
        <a:lstStyle/>
        <a:p>
          <a:endParaRPr lang="en-US"/>
        </a:p>
      </dgm:t>
    </dgm:pt>
    <dgm:pt modelId="{BB3CD0D1-1D26-444E-ABF8-F910FE498591}" type="pres">
      <dgm:prSet presAssocID="{7C1ABB73-93FB-B147-A7CA-2C48B05B0E68}" presName="spaceBetweenRectangles" presStyleCnt="0"/>
      <dgm:spPr/>
    </dgm:pt>
    <dgm:pt modelId="{FDBCBEDA-8507-3C43-B7E2-24A32B7FB254}" type="pres">
      <dgm:prSet presAssocID="{354E8513-13AD-8A45-9A86-FE4251A75EB7}" presName="composite" presStyleCnt="0"/>
      <dgm:spPr/>
    </dgm:pt>
    <dgm:pt modelId="{9320A611-FB90-F34C-8D39-C7AE65139786}" type="pres">
      <dgm:prSet presAssocID="{354E8513-13AD-8A45-9A86-FE4251A75EB7}" presName="Parent1" presStyleLbl="node1" presStyleIdx="4" presStyleCnt="8" custLinFactNeighborY="459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5571E4C-4A51-2C46-8C3E-50D074566E25}" type="pres">
      <dgm:prSet presAssocID="{354E8513-13AD-8A45-9A86-FE4251A75EB7}" presName="Childtext1" presStyleLbl="revTx" presStyleIdx="2" presStyleCnt="4">
        <dgm:presLayoutVars>
          <dgm:chMax val="0"/>
          <dgm:chPref val="0"/>
          <dgm:bulletEnabled val="1"/>
        </dgm:presLayoutVars>
      </dgm:prSet>
      <dgm:spPr/>
    </dgm:pt>
    <dgm:pt modelId="{41BF88D5-21B9-7145-BBFA-491DCB5F3622}" type="pres">
      <dgm:prSet presAssocID="{354E8513-13AD-8A45-9A86-FE4251A75EB7}" presName="BalanceSpacing" presStyleCnt="0"/>
      <dgm:spPr/>
    </dgm:pt>
    <dgm:pt modelId="{3247BFEF-FA46-6A44-B23B-53A8A32870A5}" type="pres">
      <dgm:prSet presAssocID="{354E8513-13AD-8A45-9A86-FE4251A75EB7}" presName="BalanceSpacing1" presStyleCnt="0"/>
      <dgm:spPr/>
    </dgm:pt>
    <dgm:pt modelId="{D64967D1-39B1-1944-BD66-607DD78C4CA3}" type="pres">
      <dgm:prSet presAssocID="{A2434FF7-9BAF-864A-8E0E-3495151F2D6D}" presName="Accent1Text" presStyleLbl="node1" presStyleIdx="5" presStyleCnt="8"/>
      <dgm:spPr/>
      <dgm:t>
        <a:bodyPr/>
        <a:lstStyle/>
        <a:p>
          <a:endParaRPr lang="en-US"/>
        </a:p>
      </dgm:t>
    </dgm:pt>
    <dgm:pt modelId="{019CDEBD-FD54-BA40-A129-4072E0BF4AC6}" type="pres">
      <dgm:prSet presAssocID="{A2434FF7-9BAF-864A-8E0E-3495151F2D6D}" presName="spaceBetweenRectangles" presStyleCnt="0"/>
      <dgm:spPr/>
    </dgm:pt>
    <dgm:pt modelId="{312527A9-8F7E-8D47-9A35-7D44BCB81152}" type="pres">
      <dgm:prSet presAssocID="{293D7AFC-0CB3-3740-8D46-CBD578A2910E}" presName="composite" presStyleCnt="0"/>
      <dgm:spPr/>
    </dgm:pt>
    <dgm:pt modelId="{38F8415E-CCA1-EA41-A124-49884DDE92D8}" type="pres">
      <dgm:prSet presAssocID="{293D7AFC-0CB3-3740-8D46-CBD578A2910E}" presName="Parent1" presStyleLbl="node1" presStyleIdx="6" presStyleCnt="8" custLinFactNeighborY="3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5BE09BB-D1A5-1A44-9AF5-6CB26A8F2AD5}" type="pres">
      <dgm:prSet presAssocID="{293D7AFC-0CB3-3740-8D46-CBD578A2910E}" presName="Childtext1" presStyleLbl="revTx" presStyleIdx="3" presStyleCnt="4">
        <dgm:presLayoutVars>
          <dgm:chMax val="0"/>
          <dgm:chPref val="0"/>
          <dgm:bulletEnabled val="1"/>
        </dgm:presLayoutVars>
      </dgm:prSet>
      <dgm:spPr/>
    </dgm:pt>
    <dgm:pt modelId="{57BAF8A0-3A60-9D4E-B139-28517F081A23}" type="pres">
      <dgm:prSet presAssocID="{293D7AFC-0CB3-3740-8D46-CBD578A2910E}" presName="BalanceSpacing" presStyleCnt="0"/>
      <dgm:spPr/>
    </dgm:pt>
    <dgm:pt modelId="{088061AF-2573-F64C-B91D-7B801D26978C}" type="pres">
      <dgm:prSet presAssocID="{293D7AFC-0CB3-3740-8D46-CBD578A2910E}" presName="BalanceSpacing1" presStyleCnt="0"/>
      <dgm:spPr/>
    </dgm:pt>
    <dgm:pt modelId="{DB5D0BB1-4B38-664E-A178-A894557214DC}" type="pres">
      <dgm:prSet presAssocID="{576E2A09-CF54-4E46-8089-00737F15430F}" presName="Accent1Text" presStyleLbl="node1" presStyleIdx="7" presStyleCnt="8"/>
      <dgm:spPr/>
      <dgm:t>
        <a:bodyPr/>
        <a:lstStyle/>
        <a:p>
          <a:endParaRPr lang="en-US"/>
        </a:p>
      </dgm:t>
    </dgm:pt>
  </dgm:ptLst>
  <dgm:cxnLst>
    <dgm:cxn modelId="{3084F4D5-B407-1E40-BDA4-C813E3FE658A}" type="presOf" srcId="{7C1ABB73-93FB-B147-A7CA-2C48B05B0E68}" destId="{7CEA3E4A-C063-AD4E-85C8-6E82ADB29475}" srcOrd="0" destOrd="0" presId="urn:microsoft.com/office/officeart/2008/layout/AlternatingHexagons"/>
    <dgm:cxn modelId="{02E4E9FC-D6F0-3A4C-8762-3725167985DA}" type="presOf" srcId="{E2FB4E17-7934-CB4A-870E-03DF6F1E0619}" destId="{0657E8C4-F6EA-2A42-A2F2-002286C751C0}" srcOrd="0" destOrd="0" presId="urn:microsoft.com/office/officeart/2008/layout/AlternatingHexagons"/>
    <dgm:cxn modelId="{59A299C8-EB7A-DD4E-A8D7-1AAA4BDA78FC}" type="presOf" srcId="{91DCDEDA-1F4F-8C4D-AA41-0E0E09B04CD5}" destId="{67BEC3C2-B191-A042-9ECC-BA470312217B}" srcOrd="0" destOrd="0" presId="urn:microsoft.com/office/officeart/2008/layout/AlternatingHexagons"/>
    <dgm:cxn modelId="{21D2EB39-3877-7C41-A1A3-5F8B4918F872}" type="presOf" srcId="{293D7AFC-0CB3-3740-8D46-CBD578A2910E}" destId="{38F8415E-CCA1-EA41-A124-49884DDE92D8}" srcOrd="0" destOrd="0" presId="urn:microsoft.com/office/officeart/2008/layout/AlternatingHexagons"/>
    <dgm:cxn modelId="{92D999C7-AD96-814C-AB22-0E3D736D5993}" type="presOf" srcId="{354E8513-13AD-8A45-9A86-FE4251A75EB7}" destId="{9320A611-FB90-F34C-8D39-C7AE65139786}" srcOrd="0" destOrd="0" presId="urn:microsoft.com/office/officeart/2008/layout/AlternatingHexagons"/>
    <dgm:cxn modelId="{F8D5A0A6-3A80-FB43-B39C-ECCC1BAC1713}" type="presOf" srcId="{A2434FF7-9BAF-864A-8E0E-3495151F2D6D}" destId="{D64967D1-39B1-1944-BD66-607DD78C4CA3}" srcOrd="0" destOrd="0" presId="urn:microsoft.com/office/officeart/2008/layout/AlternatingHexagons"/>
    <dgm:cxn modelId="{988F17EB-66FF-D042-8B1D-12E401BF1B2F}" srcId="{91DCDEDA-1F4F-8C4D-AA41-0E0E09B04CD5}" destId="{441EA734-A69C-F84C-B5D4-8C41298F0405}" srcOrd="0" destOrd="0" parTransId="{9096E4A7-B573-E44F-8834-518422E95627}" sibTransId="{E2FB4E17-7934-CB4A-870E-03DF6F1E0619}"/>
    <dgm:cxn modelId="{F7C115F4-DF75-AB4F-9179-0B8893B4970A}" type="presOf" srcId="{441EA734-A69C-F84C-B5D4-8C41298F0405}" destId="{264987D4-3BD8-1E40-8F07-2BDD3E95D348}" srcOrd="0" destOrd="0" presId="urn:microsoft.com/office/officeart/2008/layout/AlternatingHexagons"/>
    <dgm:cxn modelId="{E3CF054F-23A0-0541-ADC2-C5D19A307759}" srcId="{91DCDEDA-1F4F-8C4D-AA41-0E0E09B04CD5}" destId="{293D7AFC-0CB3-3740-8D46-CBD578A2910E}" srcOrd="3" destOrd="0" parTransId="{06CCE709-978C-7644-A627-905B9F3F8770}" sibTransId="{576E2A09-CF54-4E46-8089-00737F15430F}"/>
    <dgm:cxn modelId="{2096ADD3-CDAE-8049-95D6-B9C93E8C228E}" srcId="{91DCDEDA-1F4F-8C4D-AA41-0E0E09B04CD5}" destId="{A82B2C85-73CA-1145-8002-F5933EE8D182}" srcOrd="1" destOrd="0" parTransId="{B5037C21-C52F-F84E-BA97-952207169A22}" sibTransId="{7C1ABB73-93FB-B147-A7CA-2C48B05B0E68}"/>
    <dgm:cxn modelId="{56F37AA8-E0A0-4640-B5F5-63C1CDA47477}" type="presOf" srcId="{576E2A09-CF54-4E46-8089-00737F15430F}" destId="{DB5D0BB1-4B38-664E-A178-A894557214DC}" srcOrd="0" destOrd="0" presId="urn:microsoft.com/office/officeart/2008/layout/AlternatingHexagons"/>
    <dgm:cxn modelId="{70BD16B2-7952-E643-976B-614924ACCBFC}" srcId="{91DCDEDA-1F4F-8C4D-AA41-0E0E09B04CD5}" destId="{354E8513-13AD-8A45-9A86-FE4251A75EB7}" srcOrd="2" destOrd="0" parTransId="{5EB86949-9B65-6E4A-B329-3CAD13660284}" sibTransId="{A2434FF7-9BAF-864A-8E0E-3495151F2D6D}"/>
    <dgm:cxn modelId="{63F1BEC1-EEDE-D740-AE12-7F15B75A2C00}" type="presOf" srcId="{A82B2C85-73CA-1145-8002-F5933EE8D182}" destId="{A00A1F90-1D5C-544A-B7F8-3B4E50C02C85}" srcOrd="0" destOrd="0" presId="urn:microsoft.com/office/officeart/2008/layout/AlternatingHexagons"/>
    <dgm:cxn modelId="{2B235C6F-20AF-664C-ABAF-CD4CDE2316F2}" type="presParOf" srcId="{67BEC3C2-B191-A042-9ECC-BA470312217B}" destId="{AE18A5CF-C2D9-E749-BE87-C13E12E5E944}" srcOrd="0" destOrd="0" presId="urn:microsoft.com/office/officeart/2008/layout/AlternatingHexagons"/>
    <dgm:cxn modelId="{E6545621-5B76-F145-9DCE-9CFCC32E0B85}" type="presParOf" srcId="{AE18A5CF-C2D9-E749-BE87-C13E12E5E944}" destId="{264987D4-3BD8-1E40-8F07-2BDD3E95D348}" srcOrd="0" destOrd="0" presId="urn:microsoft.com/office/officeart/2008/layout/AlternatingHexagons"/>
    <dgm:cxn modelId="{213DC136-546B-C64E-A575-0143187FFD90}" type="presParOf" srcId="{AE18A5CF-C2D9-E749-BE87-C13E12E5E944}" destId="{E011AD50-FC11-0648-A0F4-62B4C336DC34}" srcOrd="1" destOrd="0" presId="urn:microsoft.com/office/officeart/2008/layout/AlternatingHexagons"/>
    <dgm:cxn modelId="{50F9DDF4-682A-324F-9A72-5FABAEC1A5AB}" type="presParOf" srcId="{AE18A5CF-C2D9-E749-BE87-C13E12E5E944}" destId="{E406FE7F-A9E9-0C44-A056-2DA23CBB24CD}" srcOrd="2" destOrd="0" presId="urn:microsoft.com/office/officeart/2008/layout/AlternatingHexagons"/>
    <dgm:cxn modelId="{541EE44E-96C3-B04C-9085-EC4C050861F7}" type="presParOf" srcId="{AE18A5CF-C2D9-E749-BE87-C13E12E5E944}" destId="{8EF3F3C1-B332-0643-B950-C7B5A134BDCC}" srcOrd="3" destOrd="0" presId="urn:microsoft.com/office/officeart/2008/layout/AlternatingHexagons"/>
    <dgm:cxn modelId="{A5A49655-43DA-9E4F-862E-D34D0F01D373}" type="presParOf" srcId="{AE18A5CF-C2D9-E749-BE87-C13E12E5E944}" destId="{0657E8C4-F6EA-2A42-A2F2-002286C751C0}" srcOrd="4" destOrd="0" presId="urn:microsoft.com/office/officeart/2008/layout/AlternatingHexagons"/>
    <dgm:cxn modelId="{32360D17-EBF3-6049-976A-1E7A4E7567AE}" type="presParOf" srcId="{67BEC3C2-B191-A042-9ECC-BA470312217B}" destId="{7BCC1A82-657F-0042-B73A-44D5A24396D0}" srcOrd="1" destOrd="0" presId="urn:microsoft.com/office/officeart/2008/layout/AlternatingHexagons"/>
    <dgm:cxn modelId="{28DBE9C6-9658-CC4F-85EC-0A934C7E939D}" type="presParOf" srcId="{67BEC3C2-B191-A042-9ECC-BA470312217B}" destId="{3C6EAB8A-EC09-2445-A8E9-ACDF1830EAB6}" srcOrd="2" destOrd="0" presId="urn:microsoft.com/office/officeart/2008/layout/AlternatingHexagons"/>
    <dgm:cxn modelId="{FFD958B2-5070-D44C-8B2C-85959CB64675}" type="presParOf" srcId="{3C6EAB8A-EC09-2445-A8E9-ACDF1830EAB6}" destId="{A00A1F90-1D5C-544A-B7F8-3B4E50C02C85}" srcOrd="0" destOrd="0" presId="urn:microsoft.com/office/officeart/2008/layout/AlternatingHexagons"/>
    <dgm:cxn modelId="{E53534C5-AAF8-514F-AB41-E2FA10155BF7}" type="presParOf" srcId="{3C6EAB8A-EC09-2445-A8E9-ACDF1830EAB6}" destId="{8CC63F6B-0868-4B49-A50F-EEFED0575903}" srcOrd="1" destOrd="0" presId="urn:microsoft.com/office/officeart/2008/layout/AlternatingHexagons"/>
    <dgm:cxn modelId="{B3F2BB83-A799-3549-BBFB-F3B21D84E470}" type="presParOf" srcId="{3C6EAB8A-EC09-2445-A8E9-ACDF1830EAB6}" destId="{8C86FBEE-BE1F-E741-83F1-1BB8A5BB9DB0}" srcOrd="2" destOrd="0" presId="urn:microsoft.com/office/officeart/2008/layout/AlternatingHexagons"/>
    <dgm:cxn modelId="{E90F02E4-0F03-2B44-AA51-FE2009AE910B}" type="presParOf" srcId="{3C6EAB8A-EC09-2445-A8E9-ACDF1830EAB6}" destId="{C73A87A5-4326-9843-B9D4-0C9508F72B5B}" srcOrd="3" destOrd="0" presId="urn:microsoft.com/office/officeart/2008/layout/AlternatingHexagons"/>
    <dgm:cxn modelId="{F7065E96-A3A4-E349-838F-FADBF1059D7B}" type="presParOf" srcId="{3C6EAB8A-EC09-2445-A8E9-ACDF1830EAB6}" destId="{7CEA3E4A-C063-AD4E-85C8-6E82ADB29475}" srcOrd="4" destOrd="0" presId="urn:microsoft.com/office/officeart/2008/layout/AlternatingHexagons"/>
    <dgm:cxn modelId="{4E2FFB08-E92F-F345-BA8D-CA7458DE97C1}" type="presParOf" srcId="{67BEC3C2-B191-A042-9ECC-BA470312217B}" destId="{BB3CD0D1-1D26-444E-ABF8-F910FE498591}" srcOrd="3" destOrd="0" presId="urn:microsoft.com/office/officeart/2008/layout/AlternatingHexagons"/>
    <dgm:cxn modelId="{0F808D9C-A4A0-1D4E-949D-88AC38BDC6CE}" type="presParOf" srcId="{67BEC3C2-B191-A042-9ECC-BA470312217B}" destId="{FDBCBEDA-8507-3C43-B7E2-24A32B7FB254}" srcOrd="4" destOrd="0" presId="urn:microsoft.com/office/officeart/2008/layout/AlternatingHexagons"/>
    <dgm:cxn modelId="{F6F05F2B-B4FE-9C44-A28A-D10BE7150051}" type="presParOf" srcId="{FDBCBEDA-8507-3C43-B7E2-24A32B7FB254}" destId="{9320A611-FB90-F34C-8D39-C7AE65139786}" srcOrd="0" destOrd="0" presId="urn:microsoft.com/office/officeart/2008/layout/AlternatingHexagons"/>
    <dgm:cxn modelId="{85A01641-7DC2-A74B-866E-83BC4A73BD2C}" type="presParOf" srcId="{FDBCBEDA-8507-3C43-B7E2-24A32B7FB254}" destId="{D5571E4C-4A51-2C46-8C3E-50D074566E25}" srcOrd="1" destOrd="0" presId="urn:microsoft.com/office/officeart/2008/layout/AlternatingHexagons"/>
    <dgm:cxn modelId="{87BC07A5-727D-7A4D-92EC-9FA098773FC4}" type="presParOf" srcId="{FDBCBEDA-8507-3C43-B7E2-24A32B7FB254}" destId="{41BF88D5-21B9-7145-BBFA-491DCB5F3622}" srcOrd="2" destOrd="0" presId="urn:microsoft.com/office/officeart/2008/layout/AlternatingHexagons"/>
    <dgm:cxn modelId="{C4776B5D-B1E4-F243-829B-21FA54A009ED}" type="presParOf" srcId="{FDBCBEDA-8507-3C43-B7E2-24A32B7FB254}" destId="{3247BFEF-FA46-6A44-B23B-53A8A32870A5}" srcOrd="3" destOrd="0" presId="urn:microsoft.com/office/officeart/2008/layout/AlternatingHexagons"/>
    <dgm:cxn modelId="{C080AEAC-2EC2-054A-A519-B8B0882A9D9C}" type="presParOf" srcId="{FDBCBEDA-8507-3C43-B7E2-24A32B7FB254}" destId="{D64967D1-39B1-1944-BD66-607DD78C4CA3}" srcOrd="4" destOrd="0" presId="urn:microsoft.com/office/officeart/2008/layout/AlternatingHexagons"/>
    <dgm:cxn modelId="{8242F4AA-21EA-6140-AAC0-87F45F178A02}" type="presParOf" srcId="{67BEC3C2-B191-A042-9ECC-BA470312217B}" destId="{019CDEBD-FD54-BA40-A129-4072E0BF4AC6}" srcOrd="5" destOrd="0" presId="urn:microsoft.com/office/officeart/2008/layout/AlternatingHexagons"/>
    <dgm:cxn modelId="{DB704088-34F1-1447-AD97-32446A5B5C9E}" type="presParOf" srcId="{67BEC3C2-B191-A042-9ECC-BA470312217B}" destId="{312527A9-8F7E-8D47-9A35-7D44BCB81152}" srcOrd="6" destOrd="0" presId="urn:microsoft.com/office/officeart/2008/layout/AlternatingHexagons"/>
    <dgm:cxn modelId="{609D0C33-5114-8B4F-934D-F2F1C9540676}" type="presParOf" srcId="{312527A9-8F7E-8D47-9A35-7D44BCB81152}" destId="{38F8415E-CCA1-EA41-A124-49884DDE92D8}" srcOrd="0" destOrd="0" presId="urn:microsoft.com/office/officeart/2008/layout/AlternatingHexagons"/>
    <dgm:cxn modelId="{0C5D7DD0-F74B-134D-949A-BDCBF0E640C5}" type="presParOf" srcId="{312527A9-8F7E-8D47-9A35-7D44BCB81152}" destId="{B5BE09BB-D1A5-1A44-9AF5-6CB26A8F2AD5}" srcOrd="1" destOrd="0" presId="urn:microsoft.com/office/officeart/2008/layout/AlternatingHexagons"/>
    <dgm:cxn modelId="{99B9581C-9273-7C47-9780-83390D7CC372}" type="presParOf" srcId="{312527A9-8F7E-8D47-9A35-7D44BCB81152}" destId="{57BAF8A0-3A60-9D4E-B139-28517F081A23}" srcOrd="2" destOrd="0" presId="urn:microsoft.com/office/officeart/2008/layout/AlternatingHexagons"/>
    <dgm:cxn modelId="{D8AE1277-9E20-044C-98BC-D3A7C5F5A328}" type="presParOf" srcId="{312527A9-8F7E-8D47-9A35-7D44BCB81152}" destId="{088061AF-2573-F64C-B91D-7B801D26978C}" srcOrd="3" destOrd="0" presId="urn:microsoft.com/office/officeart/2008/layout/AlternatingHexagons"/>
    <dgm:cxn modelId="{49214792-920E-3B41-A975-DEB7A22B3FC9}" type="presParOf" srcId="{312527A9-8F7E-8D47-9A35-7D44BCB81152}" destId="{DB5D0BB1-4B38-664E-A178-A894557214DC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015C627-55F0-3443-AB40-BE2CE30FE190}" type="doc">
      <dgm:prSet loTypeId="urn:microsoft.com/office/officeart/2005/8/layout/cycle4#8" loCatId="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4239C723-F543-0B4F-B8F0-686DCF758F2F}">
      <dgm:prSet/>
      <dgm:spPr/>
      <dgm:t>
        <a:bodyPr/>
        <a:lstStyle/>
        <a:p>
          <a:pPr rtl="0"/>
          <a:r>
            <a:rPr lang="en-US" dirty="0"/>
            <a:t>Price</a:t>
          </a:r>
        </a:p>
      </dgm:t>
    </dgm:pt>
    <dgm:pt modelId="{D8D33C77-D0F1-B845-A4AA-A0536986FF81}" type="parTrans" cxnId="{A8D52ED6-99B8-4544-AB93-17CAE74DAD37}">
      <dgm:prSet/>
      <dgm:spPr/>
      <dgm:t>
        <a:bodyPr/>
        <a:lstStyle/>
        <a:p>
          <a:endParaRPr lang="en-US"/>
        </a:p>
      </dgm:t>
    </dgm:pt>
    <dgm:pt modelId="{FFAEE26E-D1E2-8E4B-B36D-E0000C4A6FAF}" type="sibTrans" cxnId="{A8D52ED6-99B8-4544-AB93-17CAE74DAD37}">
      <dgm:prSet/>
      <dgm:spPr/>
      <dgm:t>
        <a:bodyPr/>
        <a:lstStyle/>
        <a:p>
          <a:endParaRPr lang="en-US"/>
        </a:p>
      </dgm:t>
    </dgm:pt>
    <dgm:pt modelId="{E23941DF-9FCC-914D-BC1C-7275AA5CEC3E}">
      <dgm:prSet/>
      <dgm:spPr/>
      <dgm:t>
        <a:bodyPr/>
        <a:lstStyle/>
        <a:p>
          <a:pPr rtl="0"/>
          <a:r>
            <a:rPr lang="en-US" dirty="0"/>
            <a:t>Not price sensitive, willing to pay higher prices.</a:t>
          </a:r>
        </a:p>
      </dgm:t>
    </dgm:pt>
    <dgm:pt modelId="{EE31242C-7404-3445-9275-98CD3B7C0B80}" type="parTrans" cxnId="{C88C4938-2913-5D46-9B82-B3203BDF4ED1}">
      <dgm:prSet/>
      <dgm:spPr/>
      <dgm:t>
        <a:bodyPr/>
        <a:lstStyle/>
        <a:p>
          <a:endParaRPr lang="en-US"/>
        </a:p>
      </dgm:t>
    </dgm:pt>
    <dgm:pt modelId="{7C74B70C-5F8E-1345-B40F-5A11B11C1B0B}" type="sibTrans" cxnId="{C88C4938-2913-5D46-9B82-B3203BDF4ED1}">
      <dgm:prSet/>
      <dgm:spPr/>
      <dgm:t>
        <a:bodyPr/>
        <a:lstStyle/>
        <a:p>
          <a:endParaRPr lang="en-US"/>
        </a:p>
      </dgm:t>
    </dgm:pt>
    <dgm:pt modelId="{CFC0B92C-E433-A14B-A1C5-73A17E223563}">
      <dgm:prSet/>
      <dgm:spPr/>
      <dgm:t>
        <a:bodyPr/>
        <a:lstStyle/>
        <a:p>
          <a:pPr rtl="0"/>
          <a:r>
            <a:rPr lang="en-US" dirty="0"/>
            <a:t>Positioning</a:t>
          </a:r>
        </a:p>
      </dgm:t>
    </dgm:pt>
    <dgm:pt modelId="{0A9335C5-6239-204C-8E46-4242FB765E94}" type="parTrans" cxnId="{33A63EB4-DC95-3940-81C0-49FA709A0AE7}">
      <dgm:prSet/>
      <dgm:spPr/>
      <dgm:t>
        <a:bodyPr/>
        <a:lstStyle/>
        <a:p>
          <a:endParaRPr lang="en-US"/>
        </a:p>
      </dgm:t>
    </dgm:pt>
    <dgm:pt modelId="{F6AAF9A7-79FD-924C-9406-DDA44A8ACC69}" type="sibTrans" cxnId="{33A63EB4-DC95-3940-81C0-49FA709A0AE7}">
      <dgm:prSet/>
      <dgm:spPr/>
      <dgm:t>
        <a:bodyPr/>
        <a:lstStyle/>
        <a:p>
          <a:endParaRPr lang="en-US"/>
        </a:p>
      </dgm:t>
    </dgm:pt>
    <dgm:pt modelId="{9F18CFD1-7F5B-2B48-9027-4AB3581F94DE}">
      <dgm:prSet/>
      <dgm:spPr/>
      <dgm:t>
        <a:bodyPr/>
        <a:lstStyle/>
        <a:p>
          <a:pPr algn="r" rtl="0"/>
          <a:r>
            <a:rPr lang="en-US" dirty="0"/>
            <a:t>Needs Smaller and Faster Sensors</a:t>
          </a:r>
        </a:p>
      </dgm:t>
    </dgm:pt>
    <dgm:pt modelId="{AC0251B8-BCE3-884E-BE7B-A8908C8581B1}" type="parTrans" cxnId="{7F3ECD26-D055-9F48-A6B1-01AC6C3DB676}">
      <dgm:prSet/>
      <dgm:spPr/>
      <dgm:t>
        <a:bodyPr/>
        <a:lstStyle/>
        <a:p>
          <a:endParaRPr lang="en-US"/>
        </a:p>
      </dgm:t>
    </dgm:pt>
    <dgm:pt modelId="{1CE10942-53E0-1640-916B-41382FE94199}" type="sibTrans" cxnId="{7F3ECD26-D055-9F48-A6B1-01AC6C3DB676}">
      <dgm:prSet/>
      <dgm:spPr/>
      <dgm:t>
        <a:bodyPr/>
        <a:lstStyle/>
        <a:p>
          <a:endParaRPr lang="en-US"/>
        </a:p>
      </dgm:t>
    </dgm:pt>
    <dgm:pt modelId="{AF42915F-835F-D04F-8865-289F2C0A590A}">
      <dgm:prSet/>
      <dgm:spPr/>
      <dgm:t>
        <a:bodyPr/>
        <a:lstStyle/>
        <a:p>
          <a:pPr rtl="0"/>
          <a:r>
            <a:rPr lang="en-US" dirty="0"/>
            <a:t>Age</a:t>
          </a:r>
        </a:p>
      </dgm:t>
    </dgm:pt>
    <dgm:pt modelId="{42506CBB-927B-C146-9DB7-081CE330967C}" type="parTrans" cxnId="{CA111C85-485D-C343-845B-553186307F98}">
      <dgm:prSet/>
      <dgm:spPr/>
      <dgm:t>
        <a:bodyPr/>
        <a:lstStyle/>
        <a:p>
          <a:endParaRPr lang="en-US"/>
        </a:p>
      </dgm:t>
    </dgm:pt>
    <dgm:pt modelId="{954D69BD-0AF2-6149-9532-5D1B741C487D}" type="sibTrans" cxnId="{CA111C85-485D-C343-845B-553186307F98}">
      <dgm:prSet/>
      <dgm:spPr/>
      <dgm:t>
        <a:bodyPr/>
        <a:lstStyle/>
        <a:p>
          <a:endParaRPr lang="en-US"/>
        </a:p>
      </dgm:t>
    </dgm:pt>
    <dgm:pt modelId="{19D65B76-F0C7-AF43-AC5E-9AC32D8F9EBE}">
      <dgm:prSet/>
      <dgm:spPr/>
      <dgm:t>
        <a:bodyPr anchor="b"/>
        <a:lstStyle/>
        <a:p>
          <a:pPr algn="r" rtl="0"/>
          <a:r>
            <a:rPr lang="en-US" dirty="0"/>
            <a:t>Ideal Age: 0 years</a:t>
          </a:r>
        </a:p>
      </dgm:t>
    </dgm:pt>
    <dgm:pt modelId="{FF5B4BD2-1E93-4546-8BA2-4756E964899E}" type="parTrans" cxnId="{48CBF079-D556-B346-AB82-429630C9E1B0}">
      <dgm:prSet/>
      <dgm:spPr/>
      <dgm:t>
        <a:bodyPr/>
        <a:lstStyle/>
        <a:p>
          <a:endParaRPr lang="en-US"/>
        </a:p>
      </dgm:t>
    </dgm:pt>
    <dgm:pt modelId="{2525AB76-801D-8B47-B5C7-176819313AB6}" type="sibTrans" cxnId="{48CBF079-D556-B346-AB82-429630C9E1B0}">
      <dgm:prSet/>
      <dgm:spPr/>
      <dgm:t>
        <a:bodyPr/>
        <a:lstStyle/>
        <a:p>
          <a:endParaRPr lang="en-US"/>
        </a:p>
      </dgm:t>
    </dgm:pt>
    <dgm:pt modelId="{BE4071D7-B6C1-7043-996D-60A3B6C1FD16}">
      <dgm:prSet/>
      <dgm:spPr/>
      <dgm:t>
        <a:bodyPr/>
        <a:lstStyle/>
        <a:p>
          <a:pPr rtl="0"/>
          <a:r>
            <a:rPr lang="en-US" dirty="0"/>
            <a:t>Reliability</a:t>
          </a:r>
        </a:p>
      </dgm:t>
    </dgm:pt>
    <dgm:pt modelId="{086D61F6-72B6-7C47-920F-9FA842DE72DA}" type="parTrans" cxnId="{C16D1DB1-E691-364F-8465-44251CB97D5C}">
      <dgm:prSet/>
      <dgm:spPr/>
      <dgm:t>
        <a:bodyPr/>
        <a:lstStyle/>
        <a:p>
          <a:endParaRPr lang="en-US"/>
        </a:p>
      </dgm:t>
    </dgm:pt>
    <dgm:pt modelId="{223DA938-99FF-0A4A-B4CC-BAD1326A32E1}" type="sibTrans" cxnId="{C16D1DB1-E691-364F-8465-44251CB97D5C}">
      <dgm:prSet/>
      <dgm:spPr/>
      <dgm:t>
        <a:bodyPr/>
        <a:lstStyle/>
        <a:p>
          <a:endParaRPr lang="en-US"/>
        </a:p>
      </dgm:t>
    </dgm:pt>
    <dgm:pt modelId="{0BB63136-B650-0649-ADFD-EC17553E5E9C}">
      <dgm:prSet/>
      <dgm:spPr/>
      <dgm:t>
        <a:bodyPr anchor="b"/>
        <a:lstStyle/>
        <a:p>
          <a:pPr rtl="0"/>
          <a:r>
            <a:rPr lang="en-US" dirty="0"/>
            <a:t>Ideal MTBF: 17000-23000</a:t>
          </a:r>
        </a:p>
      </dgm:t>
    </dgm:pt>
    <dgm:pt modelId="{9FC9544A-E90D-2345-B670-0BFA99C60D90}" type="parTrans" cxnId="{F99E6AE1-3FA4-024C-9FEE-541D62A5131B}">
      <dgm:prSet/>
      <dgm:spPr/>
      <dgm:t>
        <a:bodyPr/>
        <a:lstStyle/>
        <a:p>
          <a:endParaRPr lang="en-US"/>
        </a:p>
      </dgm:t>
    </dgm:pt>
    <dgm:pt modelId="{0105D1AC-5C77-B04B-B805-B21DC9FB4D73}" type="sibTrans" cxnId="{F99E6AE1-3FA4-024C-9FEE-541D62A5131B}">
      <dgm:prSet/>
      <dgm:spPr/>
      <dgm:t>
        <a:bodyPr/>
        <a:lstStyle/>
        <a:p>
          <a:endParaRPr lang="en-US"/>
        </a:p>
      </dgm:t>
    </dgm:pt>
    <dgm:pt modelId="{1288A942-A5AD-0843-8218-B44B6408C0F8}" type="pres">
      <dgm:prSet presAssocID="{6015C627-55F0-3443-AB40-BE2CE30FE190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6578919-30EF-7E43-A701-665CA5214C25}" type="pres">
      <dgm:prSet presAssocID="{6015C627-55F0-3443-AB40-BE2CE30FE190}" presName="children" presStyleCnt="0"/>
      <dgm:spPr/>
    </dgm:pt>
    <dgm:pt modelId="{1D75622B-FC37-2742-9F76-48F63A370C88}" type="pres">
      <dgm:prSet presAssocID="{6015C627-55F0-3443-AB40-BE2CE30FE190}" presName="child1group" presStyleCnt="0"/>
      <dgm:spPr/>
    </dgm:pt>
    <dgm:pt modelId="{DB2D3A8A-9F07-C942-AE67-FFC974896E0A}" type="pres">
      <dgm:prSet presAssocID="{6015C627-55F0-3443-AB40-BE2CE30FE190}" presName="child1" presStyleLbl="bgAcc1" presStyleIdx="0" presStyleCnt="4"/>
      <dgm:spPr/>
      <dgm:t>
        <a:bodyPr/>
        <a:lstStyle/>
        <a:p>
          <a:endParaRPr lang="en-US"/>
        </a:p>
      </dgm:t>
    </dgm:pt>
    <dgm:pt modelId="{4A48130E-3004-D747-A14D-BCE93E6A81D1}" type="pres">
      <dgm:prSet presAssocID="{6015C627-55F0-3443-AB40-BE2CE30FE190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8806689-8EC4-C049-A361-CAFB0CF4ECCE}" type="pres">
      <dgm:prSet presAssocID="{6015C627-55F0-3443-AB40-BE2CE30FE190}" presName="child2group" presStyleCnt="0"/>
      <dgm:spPr/>
    </dgm:pt>
    <dgm:pt modelId="{7EE538BE-91A7-C448-B72B-6210792C6FF8}" type="pres">
      <dgm:prSet presAssocID="{6015C627-55F0-3443-AB40-BE2CE30FE190}" presName="child2" presStyleLbl="bgAcc1" presStyleIdx="1" presStyleCnt="4"/>
      <dgm:spPr/>
      <dgm:t>
        <a:bodyPr/>
        <a:lstStyle/>
        <a:p>
          <a:endParaRPr lang="en-US"/>
        </a:p>
      </dgm:t>
    </dgm:pt>
    <dgm:pt modelId="{CF0A0A61-D089-E34B-979A-C7D8BC6CFA46}" type="pres">
      <dgm:prSet presAssocID="{6015C627-55F0-3443-AB40-BE2CE30FE190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BC7DBB-9395-CD4B-A1C4-A2387655DA19}" type="pres">
      <dgm:prSet presAssocID="{6015C627-55F0-3443-AB40-BE2CE30FE190}" presName="child3group" presStyleCnt="0"/>
      <dgm:spPr/>
    </dgm:pt>
    <dgm:pt modelId="{D05440C6-A4D0-BE4A-A0EE-9E6B1D8BAE54}" type="pres">
      <dgm:prSet presAssocID="{6015C627-55F0-3443-AB40-BE2CE30FE190}" presName="child3" presStyleLbl="bgAcc1" presStyleIdx="2" presStyleCnt="4"/>
      <dgm:spPr/>
      <dgm:t>
        <a:bodyPr/>
        <a:lstStyle/>
        <a:p>
          <a:endParaRPr lang="en-US"/>
        </a:p>
      </dgm:t>
    </dgm:pt>
    <dgm:pt modelId="{7F8217CF-0A7D-084F-8685-9076A071EBE1}" type="pres">
      <dgm:prSet presAssocID="{6015C627-55F0-3443-AB40-BE2CE30FE190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7D608F-FEFA-8449-8417-BC7B30DC76AC}" type="pres">
      <dgm:prSet presAssocID="{6015C627-55F0-3443-AB40-BE2CE30FE190}" presName="child4group" presStyleCnt="0"/>
      <dgm:spPr/>
    </dgm:pt>
    <dgm:pt modelId="{93ADDEC7-3DEE-D240-A41D-9846954AA179}" type="pres">
      <dgm:prSet presAssocID="{6015C627-55F0-3443-AB40-BE2CE30FE190}" presName="child4" presStyleLbl="bgAcc1" presStyleIdx="3" presStyleCnt="4"/>
      <dgm:spPr/>
      <dgm:t>
        <a:bodyPr/>
        <a:lstStyle/>
        <a:p>
          <a:endParaRPr lang="en-US"/>
        </a:p>
      </dgm:t>
    </dgm:pt>
    <dgm:pt modelId="{24562893-B30B-6C42-9CB5-2994A3D2427B}" type="pres">
      <dgm:prSet presAssocID="{6015C627-55F0-3443-AB40-BE2CE30FE190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D6B9FD-04A9-F34C-8E23-56E7BD92FC60}" type="pres">
      <dgm:prSet presAssocID="{6015C627-55F0-3443-AB40-BE2CE30FE190}" presName="childPlaceholder" presStyleCnt="0"/>
      <dgm:spPr/>
    </dgm:pt>
    <dgm:pt modelId="{E63E781E-BFD5-7A42-B995-CF3366BBC974}" type="pres">
      <dgm:prSet presAssocID="{6015C627-55F0-3443-AB40-BE2CE30FE190}" presName="circle" presStyleCnt="0"/>
      <dgm:spPr/>
    </dgm:pt>
    <dgm:pt modelId="{3D453047-9678-4649-9D3C-C551C0E0D161}" type="pres">
      <dgm:prSet presAssocID="{6015C627-55F0-3443-AB40-BE2CE30FE190}" presName="quadrant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2F1277-F4C6-5F45-83DE-C8902255E19A}" type="pres">
      <dgm:prSet presAssocID="{6015C627-55F0-3443-AB40-BE2CE30FE190}" presName="quadrant2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2661DBE-7D9C-0A46-A7D5-5F6C9D57D51E}" type="pres">
      <dgm:prSet presAssocID="{6015C627-55F0-3443-AB40-BE2CE30FE190}" presName="quadrant3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E0B88D7-5DCD-FB45-91D2-AD67B9D41310}" type="pres">
      <dgm:prSet presAssocID="{6015C627-55F0-3443-AB40-BE2CE30FE190}" presName="quadrant4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171A74-BF38-AC41-B9B3-A5DE727207BF}" type="pres">
      <dgm:prSet presAssocID="{6015C627-55F0-3443-AB40-BE2CE30FE190}" presName="quadrantPlaceholder" presStyleCnt="0"/>
      <dgm:spPr/>
    </dgm:pt>
    <dgm:pt modelId="{6C9488FC-8F80-8842-B896-9A68A4216A7F}" type="pres">
      <dgm:prSet presAssocID="{6015C627-55F0-3443-AB40-BE2CE30FE190}" presName="center1" presStyleLbl="fgShp" presStyleIdx="0" presStyleCnt="2"/>
      <dgm:spPr/>
    </dgm:pt>
    <dgm:pt modelId="{C151914A-F375-FF4B-AFC0-FA871D3C9D50}" type="pres">
      <dgm:prSet presAssocID="{6015C627-55F0-3443-AB40-BE2CE30FE190}" presName="center2" presStyleLbl="fgShp" presStyleIdx="1" presStyleCnt="2"/>
      <dgm:spPr/>
    </dgm:pt>
  </dgm:ptLst>
  <dgm:cxnLst>
    <dgm:cxn modelId="{C16D1DB1-E691-364F-8465-44251CB97D5C}" srcId="{6015C627-55F0-3443-AB40-BE2CE30FE190}" destId="{BE4071D7-B6C1-7043-996D-60A3B6C1FD16}" srcOrd="3" destOrd="0" parTransId="{086D61F6-72B6-7C47-920F-9FA842DE72DA}" sibTransId="{223DA938-99FF-0A4A-B4CC-BAD1326A32E1}"/>
    <dgm:cxn modelId="{0BD86CD6-BD22-CE44-A499-C900A797D4FE}" type="presOf" srcId="{0BB63136-B650-0649-ADFD-EC17553E5E9C}" destId="{93ADDEC7-3DEE-D240-A41D-9846954AA179}" srcOrd="0" destOrd="0" presId="urn:microsoft.com/office/officeart/2005/8/layout/cycle4#8"/>
    <dgm:cxn modelId="{13C396EA-CC8E-8E44-AD27-3463A92D54EF}" type="presOf" srcId="{6015C627-55F0-3443-AB40-BE2CE30FE190}" destId="{1288A942-A5AD-0843-8218-B44B6408C0F8}" srcOrd="0" destOrd="0" presId="urn:microsoft.com/office/officeart/2005/8/layout/cycle4#8"/>
    <dgm:cxn modelId="{A145AD72-9DFE-104D-B3D2-E72D3C69168A}" type="presOf" srcId="{4239C723-F543-0B4F-B8F0-686DCF758F2F}" destId="{3D453047-9678-4649-9D3C-C551C0E0D161}" srcOrd="0" destOrd="0" presId="urn:microsoft.com/office/officeart/2005/8/layout/cycle4#8"/>
    <dgm:cxn modelId="{DA70C160-C903-8944-8306-555D4E031340}" type="presOf" srcId="{AF42915F-835F-D04F-8865-289F2C0A590A}" destId="{C2661DBE-7D9C-0A46-A7D5-5F6C9D57D51E}" srcOrd="0" destOrd="0" presId="urn:microsoft.com/office/officeart/2005/8/layout/cycle4#8"/>
    <dgm:cxn modelId="{48CBF079-D556-B346-AB82-429630C9E1B0}" srcId="{AF42915F-835F-D04F-8865-289F2C0A590A}" destId="{19D65B76-F0C7-AF43-AC5E-9AC32D8F9EBE}" srcOrd="0" destOrd="0" parTransId="{FF5B4BD2-1E93-4546-8BA2-4756E964899E}" sibTransId="{2525AB76-801D-8B47-B5C7-176819313AB6}"/>
    <dgm:cxn modelId="{95614BBA-8437-2440-B72A-6325F6300B9E}" type="presOf" srcId="{19D65B76-F0C7-AF43-AC5E-9AC32D8F9EBE}" destId="{D05440C6-A4D0-BE4A-A0EE-9E6B1D8BAE54}" srcOrd="0" destOrd="0" presId="urn:microsoft.com/office/officeart/2005/8/layout/cycle4#8"/>
    <dgm:cxn modelId="{33A63EB4-DC95-3940-81C0-49FA709A0AE7}" srcId="{6015C627-55F0-3443-AB40-BE2CE30FE190}" destId="{CFC0B92C-E433-A14B-A1C5-73A17E223563}" srcOrd="1" destOrd="0" parTransId="{0A9335C5-6239-204C-8E46-4242FB765E94}" sibTransId="{F6AAF9A7-79FD-924C-9406-DDA44A8ACC69}"/>
    <dgm:cxn modelId="{A8D52ED6-99B8-4544-AB93-17CAE74DAD37}" srcId="{6015C627-55F0-3443-AB40-BE2CE30FE190}" destId="{4239C723-F543-0B4F-B8F0-686DCF758F2F}" srcOrd="0" destOrd="0" parTransId="{D8D33C77-D0F1-B845-A4AA-A0536986FF81}" sibTransId="{FFAEE26E-D1E2-8E4B-B36D-E0000C4A6FAF}"/>
    <dgm:cxn modelId="{EB7B9EB0-5E7E-104A-B3AC-CE25696C0B9C}" type="presOf" srcId="{E23941DF-9FCC-914D-BC1C-7275AA5CEC3E}" destId="{DB2D3A8A-9F07-C942-AE67-FFC974896E0A}" srcOrd="0" destOrd="0" presId="urn:microsoft.com/office/officeart/2005/8/layout/cycle4#8"/>
    <dgm:cxn modelId="{7F3ECD26-D055-9F48-A6B1-01AC6C3DB676}" srcId="{CFC0B92C-E433-A14B-A1C5-73A17E223563}" destId="{9F18CFD1-7F5B-2B48-9027-4AB3581F94DE}" srcOrd="0" destOrd="0" parTransId="{AC0251B8-BCE3-884E-BE7B-A8908C8581B1}" sibTransId="{1CE10942-53E0-1640-916B-41382FE94199}"/>
    <dgm:cxn modelId="{A3D8DBAA-BBF1-5D4B-94C8-8FF02F056A4B}" type="presOf" srcId="{19D65B76-F0C7-AF43-AC5E-9AC32D8F9EBE}" destId="{7F8217CF-0A7D-084F-8685-9076A071EBE1}" srcOrd="1" destOrd="0" presId="urn:microsoft.com/office/officeart/2005/8/layout/cycle4#8"/>
    <dgm:cxn modelId="{F99E6AE1-3FA4-024C-9FEE-541D62A5131B}" srcId="{BE4071D7-B6C1-7043-996D-60A3B6C1FD16}" destId="{0BB63136-B650-0649-ADFD-EC17553E5E9C}" srcOrd="0" destOrd="0" parTransId="{9FC9544A-E90D-2345-B670-0BFA99C60D90}" sibTransId="{0105D1AC-5C77-B04B-B805-B21DC9FB4D73}"/>
    <dgm:cxn modelId="{7F3EDCCF-78AF-374D-9AB1-0AF1A155F5F4}" type="presOf" srcId="{9F18CFD1-7F5B-2B48-9027-4AB3581F94DE}" destId="{7EE538BE-91A7-C448-B72B-6210792C6FF8}" srcOrd="0" destOrd="0" presId="urn:microsoft.com/office/officeart/2005/8/layout/cycle4#8"/>
    <dgm:cxn modelId="{C88C4938-2913-5D46-9B82-B3203BDF4ED1}" srcId="{4239C723-F543-0B4F-B8F0-686DCF758F2F}" destId="{E23941DF-9FCC-914D-BC1C-7275AA5CEC3E}" srcOrd="0" destOrd="0" parTransId="{EE31242C-7404-3445-9275-98CD3B7C0B80}" sibTransId="{7C74B70C-5F8E-1345-B40F-5A11B11C1B0B}"/>
    <dgm:cxn modelId="{E43ED5E3-8710-BA4B-B61C-8CF2245F0DA0}" type="presOf" srcId="{CFC0B92C-E433-A14B-A1C5-73A17E223563}" destId="{562F1277-F4C6-5F45-83DE-C8902255E19A}" srcOrd="0" destOrd="0" presId="urn:microsoft.com/office/officeart/2005/8/layout/cycle4#8"/>
    <dgm:cxn modelId="{CA111C85-485D-C343-845B-553186307F98}" srcId="{6015C627-55F0-3443-AB40-BE2CE30FE190}" destId="{AF42915F-835F-D04F-8865-289F2C0A590A}" srcOrd="2" destOrd="0" parTransId="{42506CBB-927B-C146-9DB7-081CE330967C}" sibTransId="{954D69BD-0AF2-6149-9532-5D1B741C487D}"/>
    <dgm:cxn modelId="{C8D0FAB9-F4F7-F346-BD09-E76BC9BDFA2C}" type="presOf" srcId="{E23941DF-9FCC-914D-BC1C-7275AA5CEC3E}" destId="{4A48130E-3004-D747-A14D-BCE93E6A81D1}" srcOrd="1" destOrd="0" presId="urn:microsoft.com/office/officeart/2005/8/layout/cycle4#8"/>
    <dgm:cxn modelId="{C029D778-06AA-F94C-AB76-F7C66AFB4FDE}" type="presOf" srcId="{BE4071D7-B6C1-7043-996D-60A3B6C1FD16}" destId="{5E0B88D7-5DCD-FB45-91D2-AD67B9D41310}" srcOrd="0" destOrd="0" presId="urn:microsoft.com/office/officeart/2005/8/layout/cycle4#8"/>
    <dgm:cxn modelId="{E05F6717-CD32-AC4B-9B38-3570DB79A4C0}" type="presOf" srcId="{0BB63136-B650-0649-ADFD-EC17553E5E9C}" destId="{24562893-B30B-6C42-9CB5-2994A3D2427B}" srcOrd="1" destOrd="0" presId="urn:microsoft.com/office/officeart/2005/8/layout/cycle4#8"/>
    <dgm:cxn modelId="{046D49D6-46BF-9C4F-91D0-ACEDB838F88E}" type="presOf" srcId="{9F18CFD1-7F5B-2B48-9027-4AB3581F94DE}" destId="{CF0A0A61-D089-E34B-979A-C7D8BC6CFA46}" srcOrd="1" destOrd="0" presId="urn:microsoft.com/office/officeart/2005/8/layout/cycle4#8"/>
    <dgm:cxn modelId="{0B8BBC3E-919C-664C-909A-32FF2AF98E63}" type="presParOf" srcId="{1288A942-A5AD-0843-8218-B44B6408C0F8}" destId="{76578919-30EF-7E43-A701-665CA5214C25}" srcOrd="0" destOrd="0" presId="urn:microsoft.com/office/officeart/2005/8/layout/cycle4#8"/>
    <dgm:cxn modelId="{346375DF-E1FA-F840-B841-26383223D4E0}" type="presParOf" srcId="{76578919-30EF-7E43-A701-665CA5214C25}" destId="{1D75622B-FC37-2742-9F76-48F63A370C88}" srcOrd="0" destOrd="0" presId="urn:microsoft.com/office/officeart/2005/8/layout/cycle4#8"/>
    <dgm:cxn modelId="{9F67438E-0A4B-4848-8D79-42B8ED2DAF5A}" type="presParOf" srcId="{1D75622B-FC37-2742-9F76-48F63A370C88}" destId="{DB2D3A8A-9F07-C942-AE67-FFC974896E0A}" srcOrd="0" destOrd="0" presId="urn:microsoft.com/office/officeart/2005/8/layout/cycle4#8"/>
    <dgm:cxn modelId="{517CCEAD-3977-E048-91EA-930DF16FC3D1}" type="presParOf" srcId="{1D75622B-FC37-2742-9F76-48F63A370C88}" destId="{4A48130E-3004-D747-A14D-BCE93E6A81D1}" srcOrd="1" destOrd="0" presId="urn:microsoft.com/office/officeart/2005/8/layout/cycle4#8"/>
    <dgm:cxn modelId="{6ADD0C69-AC6D-3B49-A84A-A53FA4D42E4E}" type="presParOf" srcId="{76578919-30EF-7E43-A701-665CA5214C25}" destId="{F8806689-8EC4-C049-A361-CAFB0CF4ECCE}" srcOrd="1" destOrd="0" presId="urn:microsoft.com/office/officeart/2005/8/layout/cycle4#8"/>
    <dgm:cxn modelId="{D007DF92-AA23-D945-A1FE-22D993E59935}" type="presParOf" srcId="{F8806689-8EC4-C049-A361-CAFB0CF4ECCE}" destId="{7EE538BE-91A7-C448-B72B-6210792C6FF8}" srcOrd="0" destOrd="0" presId="urn:microsoft.com/office/officeart/2005/8/layout/cycle4#8"/>
    <dgm:cxn modelId="{CD2072F8-AE6D-6A43-88DC-17550199607F}" type="presParOf" srcId="{F8806689-8EC4-C049-A361-CAFB0CF4ECCE}" destId="{CF0A0A61-D089-E34B-979A-C7D8BC6CFA46}" srcOrd="1" destOrd="0" presId="urn:microsoft.com/office/officeart/2005/8/layout/cycle4#8"/>
    <dgm:cxn modelId="{31729827-3D07-464E-A5E6-85364E6ED944}" type="presParOf" srcId="{76578919-30EF-7E43-A701-665CA5214C25}" destId="{34BC7DBB-9395-CD4B-A1C4-A2387655DA19}" srcOrd="2" destOrd="0" presId="urn:microsoft.com/office/officeart/2005/8/layout/cycle4#8"/>
    <dgm:cxn modelId="{002D58E6-37A3-0746-99D0-36CA37E34E3C}" type="presParOf" srcId="{34BC7DBB-9395-CD4B-A1C4-A2387655DA19}" destId="{D05440C6-A4D0-BE4A-A0EE-9E6B1D8BAE54}" srcOrd="0" destOrd="0" presId="urn:microsoft.com/office/officeart/2005/8/layout/cycle4#8"/>
    <dgm:cxn modelId="{6F30F216-7BFB-3642-A66D-2C813B5C4AEF}" type="presParOf" srcId="{34BC7DBB-9395-CD4B-A1C4-A2387655DA19}" destId="{7F8217CF-0A7D-084F-8685-9076A071EBE1}" srcOrd="1" destOrd="0" presId="urn:microsoft.com/office/officeart/2005/8/layout/cycle4#8"/>
    <dgm:cxn modelId="{2CD0FEEC-4946-A547-A1AB-20D74DF019BD}" type="presParOf" srcId="{76578919-30EF-7E43-A701-665CA5214C25}" destId="{197D608F-FEFA-8449-8417-BC7B30DC76AC}" srcOrd="3" destOrd="0" presId="urn:microsoft.com/office/officeart/2005/8/layout/cycle4#8"/>
    <dgm:cxn modelId="{FD3FE56A-574E-AB4E-9828-31F81B5E86E3}" type="presParOf" srcId="{197D608F-FEFA-8449-8417-BC7B30DC76AC}" destId="{93ADDEC7-3DEE-D240-A41D-9846954AA179}" srcOrd="0" destOrd="0" presId="urn:microsoft.com/office/officeart/2005/8/layout/cycle4#8"/>
    <dgm:cxn modelId="{682741ED-6C1F-6A4D-8AA1-A9F0DC7BE660}" type="presParOf" srcId="{197D608F-FEFA-8449-8417-BC7B30DC76AC}" destId="{24562893-B30B-6C42-9CB5-2994A3D2427B}" srcOrd="1" destOrd="0" presId="urn:microsoft.com/office/officeart/2005/8/layout/cycle4#8"/>
    <dgm:cxn modelId="{1906DDAB-222D-CA46-83D3-46F4806BBC3F}" type="presParOf" srcId="{76578919-30EF-7E43-A701-665CA5214C25}" destId="{28D6B9FD-04A9-F34C-8E23-56E7BD92FC60}" srcOrd="4" destOrd="0" presId="urn:microsoft.com/office/officeart/2005/8/layout/cycle4#8"/>
    <dgm:cxn modelId="{B38E8514-916D-0D45-92F8-E8D8461656D6}" type="presParOf" srcId="{1288A942-A5AD-0843-8218-B44B6408C0F8}" destId="{E63E781E-BFD5-7A42-B995-CF3366BBC974}" srcOrd="1" destOrd="0" presId="urn:microsoft.com/office/officeart/2005/8/layout/cycle4#8"/>
    <dgm:cxn modelId="{AB6F9138-715D-2B4F-9378-DE8164944276}" type="presParOf" srcId="{E63E781E-BFD5-7A42-B995-CF3366BBC974}" destId="{3D453047-9678-4649-9D3C-C551C0E0D161}" srcOrd="0" destOrd="0" presId="urn:microsoft.com/office/officeart/2005/8/layout/cycle4#8"/>
    <dgm:cxn modelId="{910839CF-3CB6-E441-ABEF-2A8530F961D0}" type="presParOf" srcId="{E63E781E-BFD5-7A42-B995-CF3366BBC974}" destId="{562F1277-F4C6-5F45-83DE-C8902255E19A}" srcOrd="1" destOrd="0" presId="urn:microsoft.com/office/officeart/2005/8/layout/cycle4#8"/>
    <dgm:cxn modelId="{83A60C69-B804-4A43-B218-DC7FF66F523C}" type="presParOf" srcId="{E63E781E-BFD5-7A42-B995-CF3366BBC974}" destId="{C2661DBE-7D9C-0A46-A7D5-5F6C9D57D51E}" srcOrd="2" destOrd="0" presId="urn:microsoft.com/office/officeart/2005/8/layout/cycle4#8"/>
    <dgm:cxn modelId="{AAB3511C-6C87-434E-A841-765F7BF046A3}" type="presParOf" srcId="{E63E781E-BFD5-7A42-B995-CF3366BBC974}" destId="{5E0B88D7-5DCD-FB45-91D2-AD67B9D41310}" srcOrd="3" destOrd="0" presId="urn:microsoft.com/office/officeart/2005/8/layout/cycle4#8"/>
    <dgm:cxn modelId="{FC3B8A50-5E41-214A-A4E2-1E5BB0920E22}" type="presParOf" srcId="{E63E781E-BFD5-7A42-B995-CF3366BBC974}" destId="{51171A74-BF38-AC41-B9B3-A5DE727207BF}" srcOrd="4" destOrd="0" presId="urn:microsoft.com/office/officeart/2005/8/layout/cycle4#8"/>
    <dgm:cxn modelId="{4C788E06-B496-674D-99AE-F530BD5A8258}" type="presParOf" srcId="{1288A942-A5AD-0843-8218-B44B6408C0F8}" destId="{6C9488FC-8F80-8842-B896-9A68A4216A7F}" srcOrd="2" destOrd="0" presId="urn:microsoft.com/office/officeart/2005/8/layout/cycle4#8"/>
    <dgm:cxn modelId="{9AFD8D3E-A4FD-6E4C-A5AE-8976C804655B}" type="presParOf" srcId="{1288A942-A5AD-0843-8218-B44B6408C0F8}" destId="{C151914A-F375-FF4B-AFC0-FA871D3C9D50}" srcOrd="3" destOrd="0" presId="urn:microsoft.com/office/officeart/2005/8/layout/cycle4#8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F5710077-E6FE-4A3B-A991-38CCE46AD632}" type="doc">
      <dgm:prSet loTypeId="urn:microsoft.com/office/officeart/2005/8/layout/matrix2" loCatId="" qsTypeId="urn:microsoft.com/office/officeart/2005/8/quickstyle/simple1" qsCatId="simple" csTypeId="urn:microsoft.com/office/officeart/2005/8/colors/colorful4" csCatId="colorful" phldr="1"/>
      <dgm:spPr/>
    </dgm:pt>
    <dgm:pt modelId="{29059330-5BDA-4694-9E74-F16C266C85A4}">
      <dgm:prSet phldrT="[Text]" custT="1"/>
      <dgm:spPr/>
      <dgm:t>
        <a:bodyPr/>
        <a:lstStyle/>
        <a:p>
          <a:r>
            <a:rPr lang="en-US" sz="3800" dirty="0"/>
            <a:t>R&amp;D</a:t>
          </a:r>
        </a:p>
      </dgm:t>
    </dgm:pt>
    <dgm:pt modelId="{0900FD5E-A5AD-418A-985F-9D96083C4532}" type="parTrans" cxnId="{BCF322F1-7115-40D6-9D4C-5F627FECB01C}">
      <dgm:prSet/>
      <dgm:spPr/>
      <dgm:t>
        <a:bodyPr/>
        <a:lstStyle/>
        <a:p>
          <a:endParaRPr lang="en-US"/>
        </a:p>
      </dgm:t>
    </dgm:pt>
    <dgm:pt modelId="{DD207835-7801-47C0-B9DE-305BD7B8706A}" type="sibTrans" cxnId="{BCF322F1-7115-40D6-9D4C-5F627FECB01C}">
      <dgm:prSet/>
      <dgm:spPr/>
      <dgm:t>
        <a:bodyPr/>
        <a:lstStyle/>
        <a:p>
          <a:endParaRPr lang="en-US"/>
        </a:p>
      </dgm:t>
    </dgm:pt>
    <dgm:pt modelId="{77664C7C-7085-4658-A4FA-1F1E07EF84CB}">
      <dgm:prSet phldrT="[Text]"/>
      <dgm:spPr/>
      <dgm:t>
        <a:bodyPr/>
        <a:lstStyle/>
        <a:p>
          <a:r>
            <a:rPr lang="en-US" dirty="0"/>
            <a:t>Marketing</a:t>
          </a:r>
        </a:p>
      </dgm:t>
    </dgm:pt>
    <dgm:pt modelId="{F9C720D1-E8E0-4AE6-95AA-F55E6959B7DC}" type="parTrans" cxnId="{F504C224-6284-4F36-9098-BF3BCF0539CA}">
      <dgm:prSet/>
      <dgm:spPr/>
      <dgm:t>
        <a:bodyPr/>
        <a:lstStyle/>
        <a:p>
          <a:endParaRPr lang="en-US"/>
        </a:p>
      </dgm:t>
    </dgm:pt>
    <dgm:pt modelId="{D550D687-4234-4274-871F-4F4DE6FFC31A}" type="sibTrans" cxnId="{F504C224-6284-4F36-9098-BF3BCF0539CA}">
      <dgm:prSet/>
      <dgm:spPr/>
      <dgm:t>
        <a:bodyPr/>
        <a:lstStyle/>
        <a:p>
          <a:endParaRPr lang="en-US"/>
        </a:p>
      </dgm:t>
    </dgm:pt>
    <dgm:pt modelId="{F13691BC-1BC4-4560-9962-E49620B6F224}">
      <dgm:prSet phldrT="[Text]"/>
      <dgm:spPr/>
      <dgm:t>
        <a:bodyPr/>
        <a:lstStyle/>
        <a:p>
          <a:r>
            <a:rPr lang="en-US" dirty="0"/>
            <a:t>Production</a:t>
          </a:r>
        </a:p>
      </dgm:t>
    </dgm:pt>
    <dgm:pt modelId="{B73DEAD6-4583-4318-917E-D467182935EF}" type="parTrans" cxnId="{D27744FA-B19E-4A4B-B3DA-C2AC9528AABC}">
      <dgm:prSet/>
      <dgm:spPr/>
      <dgm:t>
        <a:bodyPr/>
        <a:lstStyle/>
        <a:p>
          <a:endParaRPr lang="en-US"/>
        </a:p>
      </dgm:t>
    </dgm:pt>
    <dgm:pt modelId="{3C0B36B5-8E61-4910-93B5-D2D1B365C6A5}" type="sibTrans" cxnId="{D27744FA-B19E-4A4B-B3DA-C2AC9528AABC}">
      <dgm:prSet/>
      <dgm:spPr/>
      <dgm:t>
        <a:bodyPr/>
        <a:lstStyle/>
        <a:p>
          <a:endParaRPr lang="en-US"/>
        </a:p>
      </dgm:t>
    </dgm:pt>
    <dgm:pt modelId="{5EAFFE8B-8AA3-40FC-8E26-3CB5C0D9C13D}">
      <dgm:prSet/>
      <dgm:spPr/>
      <dgm:t>
        <a:bodyPr/>
        <a:lstStyle/>
        <a:p>
          <a:r>
            <a:rPr lang="en-US" dirty="0"/>
            <a:t>Finance</a:t>
          </a:r>
        </a:p>
      </dgm:t>
    </dgm:pt>
    <dgm:pt modelId="{D466D1B8-809A-4007-B2F4-66D6928EB474}" type="parTrans" cxnId="{26D1862E-2396-487A-AF60-F367518A3EFA}">
      <dgm:prSet/>
      <dgm:spPr/>
      <dgm:t>
        <a:bodyPr/>
        <a:lstStyle/>
        <a:p>
          <a:endParaRPr lang="en-US"/>
        </a:p>
      </dgm:t>
    </dgm:pt>
    <dgm:pt modelId="{C9DD4C00-C9B2-4E60-B91C-1393607229CE}" type="sibTrans" cxnId="{26D1862E-2396-487A-AF60-F367518A3EFA}">
      <dgm:prSet/>
      <dgm:spPr/>
      <dgm:t>
        <a:bodyPr/>
        <a:lstStyle/>
        <a:p>
          <a:endParaRPr lang="en-US"/>
        </a:p>
      </dgm:t>
    </dgm:pt>
    <dgm:pt modelId="{2444DBC8-B3E2-A346-A072-ACAB7FA787E3}" type="pres">
      <dgm:prSet presAssocID="{F5710077-E6FE-4A3B-A991-38CCE46AD632}" presName="matrix" presStyleCnt="0">
        <dgm:presLayoutVars>
          <dgm:chMax val="1"/>
          <dgm:dir/>
          <dgm:resizeHandles val="exact"/>
        </dgm:presLayoutVars>
      </dgm:prSet>
      <dgm:spPr/>
    </dgm:pt>
    <dgm:pt modelId="{AFF445BA-C458-154C-AB06-86C730C994A7}" type="pres">
      <dgm:prSet presAssocID="{F5710077-E6FE-4A3B-A991-38CCE46AD632}" presName="axisShape" presStyleLbl="bgShp" presStyleIdx="0" presStyleCnt="1"/>
      <dgm:spPr>
        <a:solidFill>
          <a:schemeClr val="accent3">
            <a:lumMod val="60000"/>
            <a:lumOff val="40000"/>
          </a:schemeClr>
        </a:solidFill>
      </dgm:spPr>
    </dgm:pt>
    <dgm:pt modelId="{E127D916-8CF2-674F-AF9D-8DDC2DD34F3B}" type="pres">
      <dgm:prSet presAssocID="{F5710077-E6FE-4A3B-A991-38CCE46AD632}" presName="rect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68D5832-88A5-7F45-9B12-56CC0EBB986D}" type="pres">
      <dgm:prSet presAssocID="{F5710077-E6FE-4A3B-A991-38CCE46AD632}" presName="rect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C0A23C-1B63-B640-B57F-6D8BDD983C04}" type="pres">
      <dgm:prSet presAssocID="{F5710077-E6FE-4A3B-A991-38CCE46AD632}" presName="rect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2721DE-B4E9-4344-97DC-06AB5953B426}" type="pres">
      <dgm:prSet presAssocID="{F5710077-E6FE-4A3B-A991-38CCE46AD632}" presName="rect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504C224-6284-4F36-9098-BF3BCF0539CA}" srcId="{F5710077-E6FE-4A3B-A991-38CCE46AD632}" destId="{77664C7C-7085-4658-A4FA-1F1E07EF84CB}" srcOrd="1" destOrd="0" parTransId="{F9C720D1-E8E0-4AE6-95AA-F55E6959B7DC}" sibTransId="{D550D687-4234-4274-871F-4F4DE6FFC31A}"/>
    <dgm:cxn modelId="{3766FA0D-F18C-884E-BE86-83EA894AD29F}" type="presOf" srcId="{29059330-5BDA-4694-9E74-F16C266C85A4}" destId="{E127D916-8CF2-674F-AF9D-8DDC2DD34F3B}" srcOrd="0" destOrd="0" presId="urn:microsoft.com/office/officeart/2005/8/layout/matrix2"/>
    <dgm:cxn modelId="{C6A5B11B-EC87-7E48-B242-0C6BEE2CF0FB}" type="presOf" srcId="{5EAFFE8B-8AA3-40FC-8E26-3CB5C0D9C13D}" destId="{842721DE-B4E9-4344-97DC-06AB5953B426}" srcOrd="0" destOrd="0" presId="urn:microsoft.com/office/officeart/2005/8/layout/matrix2"/>
    <dgm:cxn modelId="{D27744FA-B19E-4A4B-B3DA-C2AC9528AABC}" srcId="{F5710077-E6FE-4A3B-A991-38CCE46AD632}" destId="{F13691BC-1BC4-4560-9962-E49620B6F224}" srcOrd="2" destOrd="0" parTransId="{B73DEAD6-4583-4318-917E-D467182935EF}" sibTransId="{3C0B36B5-8E61-4910-93B5-D2D1B365C6A5}"/>
    <dgm:cxn modelId="{BCF322F1-7115-40D6-9D4C-5F627FECB01C}" srcId="{F5710077-E6FE-4A3B-A991-38CCE46AD632}" destId="{29059330-5BDA-4694-9E74-F16C266C85A4}" srcOrd="0" destOrd="0" parTransId="{0900FD5E-A5AD-418A-985F-9D96083C4532}" sibTransId="{DD207835-7801-47C0-B9DE-305BD7B8706A}"/>
    <dgm:cxn modelId="{411569C9-5CD4-7D41-A08F-7322066DA838}" type="presOf" srcId="{77664C7C-7085-4658-A4FA-1F1E07EF84CB}" destId="{D68D5832-88A5-7F45-9B12-56CC0EBB986D}" srcOrd="0" destOrd="0" presId="urn:microsoft.com/office/officeart/2005/8/layout/matrix2"/>
    <dgm:cxn modelId="{3769A94A-3046-EC40-8FEB-3ABB92FBD71D}" type="presOf" srcId="{F13691BC-1BC4-4560-9962-E49620B6F224}" destId="{4FC0A23C-1B63-B640-B57F-6D8BDD983C04}" srcOrd="0" destOrd="0" presId="urn:microsoft.com/office/officeart/2005/8/layout/matrix2"/>
    <dgm:cxn modelId="{26D1862E-2396-487A-AF60-F367518A3EFA}" srcId="{F5710077-E6FE-4A3B-A991-38CCE46AD632}" destId="{5EAFFE8B-8AA3-40FC-8E26-3CB5C0D9C13D}" srcOrd="3" destOrd="0" parTransId="{D466D1B8-809A-4007-B2F4-66D6928EB474}" sibTransId="{C9DD4C00-C9B2-4E60-B91C-1393607229CE}"/>
    <dgm:cxn modelId="{840A1349-3CEB-5F48-9D4F-DDAF061C985F}" type="presOf" srcId="{F5710077-E6FE-4A3B-A991-38CCE46AD632}" destId="{2444DBC8-B3E2-A346-A072-ACAB7FA787E3}" srcOrd="0" destOrd="0" presId="urn:microsoft.com/office/officeart/2005/8/layout/matrix2"/>
    <dgm:cxn modelId="{9093177E-A900-0B43-8E7C-8F7823F9CF9C}" type="presParOf" srcId="{2444DBC8-B3E2-A346-A072-ACAB7FA787E3}" destId="{AFF445BA-C458-154C-AB06-86C730C994A7}" srcOrd="0" destOrd="0" presId="urn:microsoft.com/office/officeart/2005/8/layout/matrix2"/>
    <dgm:cxn modelId="{1E9A1B89-9D7D-4A42-A08C-36BFCEB1D39E}" type="presParOf" srcId="{2444DBC8-B3E2-A346-A072-ACAB7FA787E3}" destId="{E127D916-8CF2-674F-AF9D-8DDC2DD34F3B}" srcOrd="1" destOrd="0" presId="urn:microsoft.com/office/officeart/2005/8/layout/matrix2"/>
    <dgm:cxn modelId="{B390FA7A-0885-0A41-9F94-670CEBEB8F93}" type="presParOf" srcId="{2444DBC8-B3E2-A346-A072-ACAB7FA787E3}" destId="{D68D5832-88A5-7F45-9B12-56CC0EBB986D}" srcOrd="2" destOrd="0" presId="urn:microsoft.com/office/officeart/2005/8/layout/matrix2"/>
    <dgm:cxn modelId="{4BDF7C43-D322-FE43-A702-FBEC0A63E55F}" type="presParOf" srcId="{2444DBC8-B3E2-A346-A072-ACAB7FA787E3}" destId="{4FC0A23C-1B63-B640-B57F-6D8BDD983C04}" srcOrd="3" destOrd="0" presId="urn:microsoft.com/office/officeart/2005/8/layout/matrix2"/>
    <dgm:cxn modelId="{B9C53CFA-1902-8642-A46B-C376B3AF03B0}" type="presParOf" srcId="{2444DBC8-B3E2-A346-A072-ACAB7FA787E3}" destId="{842721DE-B4E9-4344-97DC-06AB5953B426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CE65DE08-FAF0-9E49-AC51-7F9CB25D5DA7}" type="doc">
      <dgm:prSet loTypeId="urn:microsoft.com/office/officeart/2005/8/layout/hList6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4E0D1161-54D2-3C42-B870-F17534E95A94}">
      <dgm:prSet/>
      <dgm:spPr>
        <a:gradFill rotWithShape="0">
          <a:gsLst>
            <a:gs pos="0">
              <a:srgbClr val="0065A2"/>
            </a:gs>
            <a:gs pos="100000">
              <a:srgbClr val="0065A2">
                <a:alpha val="62000"/>
              </a:srgbClr>
            </a:gs>
          </a:gsLst>
        </a:gradFill>
      </dgm:spPr>
      <dgm:t>
        <a:bodyPr/>
        <a:lstStyle/>
        <a:p>
          <a:pPr rtl="0"/>
          <a:r>
            <a:rPr lang="en-US" dirty="0" err="1"/>
            <a:t>Proformas</a:t>
          </a:r>
          <a:r>
            <a:rPr lang="en-US" dirty="0"/>
            <a:t> use decisions made in the current year to project company performance for the next year</a:t>
          </a:r>
        </a:p>
      </dgm:t>
    </dgm:pt>
    <dgm:pt modelId="{E1F506A3-0617-5A44-BD6F-9F5F14A2B1FA}" type="parTrans" cxnId="{FAE9D3C3-9054-2349-81B4-F448993E9DDB}">
      <dgm:prSet/>
      <dgm:spPr/>
      <dgm:t>
        <a:bodyPr/>
        <a:lstStyle/>
        <a:p>
          <a:endParaRPr lang="en-US"/>
        </a:p>
      </dgm:t>
    </dgm:pt>
    <dgm:pt modelId="{59B36442-29B0-D647-A07A-5F2EC226DA60}" type="sibTrans" cxnId="{FAE9D3C3-9054-2349-81B4-F448993E9DDB}">
      <dgm:prSet/>
      <dgm:spPr/>
      <dgm:t>
        <a:bodyPr/>
        <a:lstStyle/>
        <a:p>
          <a:endParaRPr lang="en-US"/>
        </a:p>
      </dgm:t>
    </dgm:pt>
    <dgm:pt modelId="{85B1D094-08BD-4E49-83D9-5C14D974DEA1}">
      <dgm:prSet/>
      <dgm:spPr>
        <a:gradFill rotWithShape="0">
          <a:gsLst>
            <a:gs pos="0">
              <a:srgbClr val="0065A2"/>
            </a:gs>
            <a:gs pos="100000">
              <a:srgbClr val="0065A2">
                <a:alpha val="62000"/>
              </a:srgbClr>
            </a:gs>
          </a:gsLst>
        </a:gradFill>
      </dgm:spPr>
      <dgm:t>
        <a:bodyPr/>
        <a:lstStyle/>
        <a:p>
          <a:pPr rtl="0"/>
          <a:r>
            <a:rPr lang="en-US" dirty="0"/>
            <a:t>Analyzing them is critical for company success</a:t>
          </a:r>
        </a:p>
      </dgm:t>
    </dgm:pt>
    <dgm:pt modelId="{0C1A6A94-E61C-8C48-BD4E-763E315BA2AB}" type="parTrans" cxnId="{18E4C8C8-029F-E449-809B-FACB6D78E74B}">
      <dgm:prSet/>
      <dgm:spPr/>
      <dgm:t>
        <a:bodyPr/>
        <a:lstStyle/>
        <a:p>
          <a:endParaRPr lang="en-US"/>
        </a:p>
      </dgm:t>
    </dgm:pt>
    <dgm:pt modelId="{C3BC2D6B-9AA2-2441-A547-B5BE47385ECF}" type="sibTrans" cxnId="{18E4C8C8-029F-E449-809B-FACB6D78E74B}">
      <dgm:prSet/>
      <dgm:spPr/>
      <dgm:t>
        <a:bodyPr/>
        <a:lstStyle/>
        <a:p>
          <a:endParaRPr lang="en-US"/>
        </a:p>
      </dgm:t>
    </dgm:pt>
    <dgm:pt modelId="{A7392928-4D99-A148-A305-48782E63B7B3}">
      <dgm:prSet/>
      <dgm:spPr>
        <a:gradFill rotWithShape="0">
          <a:gsLst>
            <a:gs pos="0">
              <a:srgbClr val="0065A2"/>
            </a:gs>
            <a:gs pos="100000">
              <a:srgbClr val="0065A2">
                <a:alpha val="62000"/>
              </a:srgbClr>
            </a:gs>
          </a:gsLst>
        </a:gradFill>
      </dgm:spPr>
      <dgm:t>
        <a:bodyPr anchor="ctr"/>
        <a:lstStyle/>
        <a:p>
          <a:pPr algn="l" rtl="0"/>
          <a:r>
            <a:rPr lang="en-US" dirty="0"/>
            <a:t>The following </a:t>
          </a:r>
          <a:r>
            <a:rPr lang="en-US" dirty="0" err="1"/>
            <a:t>proformas</a:t>
          </a:r>
          <a:r>
            <a:rPr lang="en-US" dirty="0"/>
            <a:t> are available:</a:t>
          </a:r>
        </a:p>
      </dgm:t>
    </dgm:pt>
    <dgm:pt modelId="{4E27F827-2D69-664A-A372-A22373FDBDB1}" type="parTrans" cxnId="{C958F69C-4FCD-5E4B-BB32-07B76767D2F1}">
      <dgm:prSet/>
      <dgm:spPr/>
      <dgm:t>
        <a:bodyPr/>
        <a:lstStyle/>
        <a:p>
          <a:endParaRPr lang="en-US"/>
        </a:p>
      </dgm:t>
    </dgm:pt>
    <dgm:pt modelId="{56A3D333-24B9-0248-B6A8-9E985C290884}" type="sibTrans" cxnId="{C958F69C-4FCD-5E4B-BB32-07B76767D2F1}">
      <dgm:prSet/>
      <dgm:spPr/>
      <dgm:t>
        <a:bodyPr/>
        <a:lstStyle/>
        <a:p>
          <a:endParaRPr lang="en-US"/>
        </a:p>
      </dgm:t>
    </dgm:pt>
    <dgm:pt modelId="{E295BD2B-C14D-6147-A7BF-4842534279FB}">
      <dgm:prSet/>
      <dgm:spPr>
        <a:gradFill rotWithShape="0">
          <a:gsLst>
            <a:gs pos="0">
              <a:srgbClr val="0065A2"/>
            </a:gs>
            <a:gs pos="100000">
              <a:srgbClr val="0065A2">
                <a:alpha val="62000"/>
              </a:srgbClr>
            </a:gs>
          </a:gsLst>
        </a:gradFill>
      </dgm:spPr>
      <dgm:t>
        <a:bodyPr anchor="ctr"/>
        <a:lstStyle/>
        <a:p>
          <a:pPr algn="l" rtl="0"/>
          <a:r>
            <a:rPr lang="en-US" dirty="0"/>
            <a:t>Balance Sheet</a:t>
          </a:r>
        </a:p>
      </dgm:t>
    </dgm:pt>
    <dgm:pt modelId="{3DB66B4A-1621-9C4A-BEAA-F332EE25ABA8}" type="parTrans" cxnId="{1E2BCD75-CF7F-EA47-9D31-362E054B0750}">
      <dgm:prSet/>
      <dgm:spPr/>
      <dgm:t>
        <a:bodyPr/>
        <a:lstStyle/>
        <a:p>
          <a:endParaRPr lang="en-US"/>
        </a:p>
      </dgm:t>
    </dgm:pt>
    <dgm:pt modelId="{68D78A1C-098C-BF45-95E8-0AD65B6FC4F0}" type="sibTrans" cxnId="{1E2BCD75-CF7F-EA47-9D31-362E054B0750}">
      <dgm:prSet/>
      <dgm:spPr/>
      <dgm:t>
        <a:bodyPr/>
        <a:lstStyle/>
        <a:p>
          <a:endParaRPr lang="en-US"/>
        </a:p>
      </dgm:t>
    </dgm:pt>
    <dgm:pt modelId="{9E21CD52-081D-F94F-8C6C-3D8D6DA5DE43}">
      <dgm:prSet/>
      <dgm:spPr>
        <a:gradFill rotWithShape="0">
          <a:gsLst>
            <a:gs pos="0">
              <a:srgbClr val="0065A2"/>
            </a:gs>
            <a:gs pos="100000">
              <a:srgbClr val="0065A2">
                <a:alpha val="62000"/>
              </a:srgbClr>
            </a:gs>
          </a:gsLst>
        </a:gradFill>
      </dgm:spPr>
      <dgm:t>
        <a:bodyPr anchor="ctr"/>
        <a:lstStyle/>
        <a:p>
          <a:pPr algn="l" rtl="0"/>
          <a:r>
            <a:rPr lang="en-US" dirty="0"/>
            <a:t>Income Statement</a:t>
          </a:r>
        </a:p>
      </dgm:t>
    </dgm:pt>
    <dgm:pt modelId="{EDF6AF42-4D23-B24F-838F-5BF7EE69888D}" type="parTrans" cxnId="{1033ECAF-F2B5-B141-BE63-EB5E02095A3D}">
      <dgm:prSet/>
      <dgm:spPr/>
      <dgm:t>
        <a:bodyPr/>
        <a:lstStyle/>
        <a:p>
          <a:endParaRPr lang="en-US"/>
        </a:p>
      </dgm:t>
    </dgm:pt>
    <dgm:pt modelId="{72FC9390-FC71-614F-969E-76513B3B970D}" type="sibTrans" cxnId="{1033ECAF-F2B5-B141-BE63-EB5E02095A3D}">
      <dgm:prSet/>
      <dgm:spPr/>
      <dgm:t>
        <a:bodyPr/>
        <a:lstStyle/>
        <a:p>
          <a:endParaRPr lang="en-US"/>
        </a:p>
      </dgm:t>
    </dgm:pt>
    <dgm:pt modelId="{1890CC2F-C15E-294B-8F8C-084704299746}">
      <dgm:prSet/>
      <dgm:spPr>
        <a:gradFill rotWithShape="0">
          <a:gsLst>
            <a:gs pos="0">
              <a:srgbClr val="0065A2"/>
            </a:gs>
            <a:gs pos="100000">
              <a:srgbClr val="0065A2">
                <a:alpha val="62000"/>
              </a:srgbClr>
            </a:gs>
          </a:gsLst>
        </a:gradFill>
      </dgm:spPr>
      <dgm:t>
        <a:bodyPr anchor="ctr"/>
        <a:lstStyle/>
        <a:p>
          <a:pPr algn="l" rtl="0"/>
          <a:r>
            <a:rPr lang="en-US" dirty="0"/>
            <a:t>Cash Flow Statement</a:t>
          </a:r>
        </a:p>
      </dgm:t>
    </dgm:pt>
    <dgm:pt modelId="{809D08ED-9FC1-E04F-AB36-5678745B5AED}" type="parTrans" cxnId="{99F724BB-A3ED-C04C-B62B-D77898AC306D}">
      <dgm:prSet/>
      <dgm:spPr/>
      <dgm:t>
        <a:bodyPr/>
        <a:lstStyle/>
        <a:p>
          <a:endParaRPr lang="en-US"/>
        </a:p>
      </dgm:t>
    </dgm:pt>
    <dgm:pt modelId="{81EC03F1-012C-4A4B-BBBF-45AD7F109AF4}" type="sibTrans" cxnId="{99F724BB-A3ED-C04C-B62B-D77898AC306D}">
      <dgm:prSet/>
      <dgm:spPr/>
      <dgm:t>
        <a:bodyPr/>
        <a:lstStyle/>
        <a:p>
          <a:endParaRPr lang="en-US"/>
        </a:p>
      </dgm:t>
    </dgm:pt>
    <dgm:pt modelId="{FD5D6BFB-9074-244F-84F4-3E10B33A78C6}">
      <dgm:prSet/>
      <dgm:spPr>
        <a:gradFill rotWithShape="0">
          <a:gsLst>
            <a:gs pos="0">
              <a:srgbClr val="0065A2"/>
            </a:gs>
            <a:gs pos="100000">
              <a:srgbClr val="0065A2">
                <a:alpha val="62000"/>
              </a:srgbClr>
            </a:gs>
          </a:gsLst>
        </a:gradFill>
      </dgm:spPr>
      <dgm:t>
        <a:bodyPr anchor="ctr"/>
        <a:lstStyle/>
        <a:p>
          <a:pPr algn="l" rtl="0"/>
          <a:r>
            <a:rPr lang="en-US" dirty="0"/>
            <a:t>Financial Ratios</a:t>
          </a:r>
        </a:p>
      </dgm:t>
    </dgm:pt>
    <dgm:pt modelId="{179B3CDD-68CC-864F-915C-BED649CB6DD4}" type="parTrans" cxnId="{AB83D5DB-9177-5947-8590-6DC7F6F1BEEC}">
      <dgm:prSet/>
      <dgm:spPr/>
      <dgm:t>
        <a:bodyPr/>
        <a:lstStyle/>
        <a:p>
          <a:endParaRPr lang="en-US"/>
        </a:p>
      </dgm:t>
    </dgm:pt>
    <dgm:pt modelId="{B39D74E8-29D9-0E45-BA28-626FB727B293}" type="sibTrans" cxnId="{AB83D5DB-9177-5947-8590-6DC7F6F1BEEC}">
      <dgm:prSet/>
      <dgm:spPr/>
      <dgm:t>
        <a:bodyPr/>
        <a:lstStyle/>
        <a:p>
          <a:endParaRPr lang="en-US"/>
        </a:p>
      </dgm:t>
    </dgm:pt>
    <dgm:pt modelId="{2DA6ECB2-501A-47D3-8AFC-081A438488DA}">
      <dgm:prSet/>
      <dgm:spPr>
        <a:gradFill rotWithShape="0">
          <a:gsLst>
            <a:gs pos="0">
              <a:srgbClr val="0065A2"/>
            </a:gs>
            <a:gs pos="100000">
              <a:srgbClr val="0065A2">
                <a:alpha val="62000"/>
              </a:srgbClr>
            </a:gs>
          </a:gsLst>
        </a:gradFill>
      </dgm:spPr>
      <dgm:t>
        <a:bodyPr anchor="ctr"/>
        <a:lstStyle/>
        <a:p>
          <a:pPr algn="l" rtl="0"/>
          <a:r>
            <a:rPr lang="en-US" dirty="0"/>
            <a:t>Balanced Scorecard</a:t>
          </a:r>
        </a:p>
      </dgm:t>
    </dgm:pt>
    <dgm:pt modelId="{3F62707C-D451-420A-A0DC-AFEA9C6E5B12}" type="parTrans" cxnId="{E96B13D0-E714-4BFF-8B82-1453DC35FC47}">
      <dgm:prSet/>
      <dgm:spPr/>
    </dgm:pt>
    <dgm:pt modelId="{1E7F9F57-B20B-42EB-95BC-73A54D5B4F38}" type="sibTrans" cxnId="{E96B13D0-E714-4BFF-8B82-1453DC35FC47}">
      <dgm:prSet/>
      <dgm:spPr/>
    </dgm:pt>
    <dgm:pt modelId="{E8779865-B9AD-4C4E-A90A-D65A46A44B00}" type="pres">
      <dgm:prSet presAssocID="{CE65DE08-FAF0-9E49-AC51-7F9CB25D5DA7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377831D-DA2C-3346-8AA8-565EFB013813}" type="pres">
      <dgm:prSet presAssocID="{4E0D1161-54D2-3C42-B870-F17534E95A94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0663E5-243C-674D-A0B6-CDF90AD1BABD}" type="pres">
      <dgm:prSet presAssocID="{59B36442-29B0-D647-A07A-5F2EC226DA60}" presName="sibTrans" presStyleCnt="0"/>
      <dgm:spPr/>
    </dgm:pt>
    <dgm:pt modelId="{4B2960F4-E9C6-0940-96A1-CC72A3A70B60}" type="pres">
      <dgm:prSet presAssocID="{85B1D094-08BD-4E49-83D9-5C14D974DEA1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7AF20A-71B4-D84E-B29A-2C8A8B2F69B1}" type="pres">
      <dgm:prSet presAssocID="{C3BC2D6B-9AA2-2441-A547-B5BE47385ECF}" presName="sibTrans" presStyleCnt="0"/>
      <dgm:spPr/>
    </dgm:pt>
    <dgm:pt modelId="{B4ACF579-709B-854C-9832-FA4F17201F82}" type="pres">
      <dgm:prSet presAssocID="{A7392928-4D99-A148-A305-48782E63B7B3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8307DED-4D6B-1D42-B459-9EB985BEA5D4}" type="presOf" srcId="{A7392928-4D99-A148-A305-48782E63B7B3}" destId="{B4ACF579-709B-854C-9832-FA4F17201F82}" srcOrd="0" destOrd="0" presId="urn:microsoft.com/office/officeart/2005/8/layout/hList6"/>
    <dgm:cxn modelId="{62845122-42D3-1C47-AE77-909D6EC8C0D1}" type="presOf" srcId="{4E0D1161-54D2-3C42-B870-F17534E95A94}" destId="{0377831D-DA2C-3346-8AA8-565EFB013813}" srcOrd="0" destOrd="0" presId="urn:microsoft.com/office/officeart/2005/8/layout/hList6"/>
    <dgm:cxn modelId="{18E4C8C8-029F-E449-809B-FACB6D78E74B}" srcId="{CE65DE08-FAF0-9E49-AC51-7F9CB25D5DA7}" destId="{85B1D094-08BD-4E49-83D9-5C14D974DEA1}" srcOrd="1" destOrd="0" parTransId="{0C1A6A94-E61C-8C48-BD4E-763E315BA2AB}" sibTransId="{C3BC2D6B-9AA2-2441-A547-B5BE47385ECF}"/>
    <dgm:cxn modelId="{5AC8D0AA-D253-4646-8E53-FBC30E72EA9E}" type="presOf" srcId="{1890CC2F-C15E-294B-8F8C-084704299746}" destId="{B4ACF579-709B-854C-9832-FA4F17201F82}" srcOrd="0" destOrd="3" presId="urn:microsoft.com/office/officeart/2005/8/layout/hList6"/>
    <dgm:cxn modelId="{99F724BB-A3ED-C04C-B62B-D77898AC306D}" srcId="{A7392928-4D99-A148-A305-48782E63B7B3}" destId="{1890CC2F-C15E-294B-8F8C-084704299746}" srcOrd="2" destOrd="0" parTransId="{809D08ED-9FC1-E04F-AB36-5678745B5AED}" sibTransId="{81EC03F1-012C-4A4B-BBBF-45AD7F109AF4}"/>
    <dgm:cxn modelId="{5F16B972-FDE0-1744-9787-56A176DECAE6}" type="presOf" srcId="{E295BD2B-C14D-6147-A7BF-4842534279FB}" destId="{B4ACF579-709B-854C-9832-FA4F17201F82}" srcOrd="0" destOrd="1" presId="urn:microsoft.com/office/officeart/2005/8/layout/hList6"/>
    <dgm:cxn modelId="{BAF33B36-5723-2046-862E-8648A19FAF77}" type="presOf" srcId="{85B1D094-08BD-4E49-83D9-5C14D974DEA1}" destId="{4B2960F4-E9C6-0940-96A1-CC72A3A70B60}" srcOrd="0" destOrd="0" presId="urn:microsoft.com/office/officeart/2005/8/layout/hList6"/>
    <dgm:cxn modelId="{AB0A3DB8-2B8E-CA4D-937B-58C7EECCEDB7}" type="presOf" srcId="{CE65DE08-FAF0-9E49-AC51-7F9CB25D5DA7}" destId="{E8779865-B9AD-4C4E-A90A-D65A46A44B00}" srcOrd="0" destOrd="0" presId="urn:microsoft.com/office/officeart/2005/8/layout/hList6"/>
    <dgm:cxn modelId="{E96B13D0-E714-4BFF-8B82-1453DC35FC47}" srcId="{A7392928-4D99-A148-A305-48782E63B7B3}" destId="{2DA6ECB2-501A-47D3-8AFC-081A438488DA}" srcOrd="4" destOrd="0" parTransId="{3F62707C-D451-420A-A0DC-AFEA9C6E5B12}" sibTransId="{1E7F9F57-B20B-42EB-95BC-73A54D5B4F38}"/>
    <dgm:cxn modelId="{AB83D5DB-9177-5947-8590-6DC7F6F1BEEC}" srcId="{A7392928-4D99-A148-A305-48782E63B7B3}" destId="{FD5D6BFB-9074-244F-84F4-3E10B33A78C6}" srcOrd="3" destOrd="0" parTransId="{179B3CDD-68CC-864F-915C-BED649CB6DD4}" sibTransId="{B39D74E8-29D9-0E45-BA28-626FB727B293}"/>
    <dgm:cxn modelId="{A671B63D-2EFE-44A7-809F-93ADA875D074}" type="presOf" srcId="{2DA6ECB2-501A-47D3-8AFC-081A438488DA}" destId="{B4ACF579-709B-854C-9832-FA4F17201F82}" srcOrd="0" destOrd="5" presId="urn:microsoft.com/office/officeart/2005/8/layout/hList6"/>
    <dgm:cxn modelId="{1E2BCD75-CF7F-EA47-9D31-362E054B0750}" srcId="{A7392928-4D99-A148-A305-48782E63B7B3}" destId="{E295BD2B-C14D-6147-A7BF-4842534279FB}" srcOrd="0" destOrd="0" parTransId="{3DB66B4A-1621-9C4A-BEAA-F332EE25ABA8}" sibTransId="{68D78A1C-098C-BF45-95E8-0AD65B6FC4F0}"/>
    <dgm:cxn modelId="{6B6F19EC-A68D-2B40-8931-0234AD4CE061}" type="presOf" srcId="{FD5D6BFB-9074-244F-84F4-3E10B33A78C6}" destId="{B4ACF579-709B-854C-9832-FA4F17201F82}" srcOrd="0" destOrd="4" presId="urn:microsoft.com/office/officeart/2005/8/layout/hList6"/>
    <dgm:cxn modelId="{8A5CC22A-FC75-5044-8451-530FBF2853D3}" type="presOf" srcId="{9E21CD52-081D-F94F-8C6C-3D8D6DA5DE43}" destId="{B4ACF579-709B-854C-9832-FA4F17201F82}" srcOrd="0" destOrd="2" presId="urn:microsoft.com/office/officeart/2005/8/layout/hList6"/>
    <dgm:cxn modelId="{1033ECAF-F2B5-B141-BE63-EB5E02095A3D}" srcId="{A7392928-4D99-A148-A305-48782E63B7B3}" destId="{9E21CD52-081D-F94F-8C6C-3D8D6DA5DE43}" srcOrd="1" destOrd="0" parTransId="{EDF6AF42-4D23-B24F-838F-5BF7EE69888D}" sibTransId="{72FC9390-FC71-614F-969E-76513B3B970D}"/>
    <dgm:cxn modelId="{FAE9D3C3-9054-2349-81B4-F448993E9DDB}" srcId="{CE65DE08-FAF0-9E49-AC51-7F9CB25D5DA7}" destId="{4E0D1161-54D2-3C42-B870-F17534E95A94}" srcOrd="0" destOrd="0" parTransId="{E1F506A3-0617-5A44-BD6F-9F5F14A2B1FA}" sibTransId="{59B36442-29B0-D647-A07A-5F2EC226DA60}"/>
    <dgm:cxn modelId="{C958F69C-4FCD-5E4B-BB32-07B76767D2F1}" srcId="{CE65DE08-FAF0-9E49-AC51-7F9CB25D5DA7}" destId="{A7392928-4D99-A148-A305-48782E63B7B3}" srcOrd="2" destOrd="0" parTransId="{4E27F827-2D69-664A-A372-A22373FDBDB1}" sibTransId="{56A3D333-24B9-0248-B6A8-9E985C290884}"/>
    <dgm:cxn modelId="{530A815C-1F69-964E-B791-C3BA714BD31A}" type="presParOf" srcId="{E8779865-B9AD-4C4E-A90A-D65A46A44B00}" destId="{0377831D-DA2C-3346-8AA8-565EFB013813}" srcOrd="0" destOrd="0" presId="urn:microsoft.com/office/officeart/2005/8/layout/hList6"/>
    <dgm:cxn modelId="{8ECE6091-F9B5-924F-A811-120C6AE355E0}" type="presParOf" srcId="{E8779865-B9AD-4C4E-A90A-D65A46A44B00}" destId="{E40663E5-243C-674D-A0B6-CDF90AD1BABD}" srcOrd="1" destOrd="0" presId="urn:microsoft.com/office/officeart/2005/8/layout/hList6"/>
    <dgm:cxn modelId="{511E1557-3760-0940-A64C-5977954B100E}" type="presParOf" srcId="{E8779865-B9AD-4C4E-A90A-D65A46A44B00}" destId="{4B2960F4-E9C6-0940-96A1-CC72A3A70B60}" srcOrd="2" destOrd="0" presId="urn:microsoft.com/office/officeart/2005/8/layout/hList6"/>
    <dgm:cxn modelId="{9C3CCA71-540E-4046-B98C-EB56F661A13D}" type="presParOf" srcId="{E8779865-B9AD-4C4E-A90A-D65A46A44B00}" destId="{0C7AF20A-71B4-D84E-B29A-2C8A8B2F69B1}" srcOrd="3" destOrd="0" presId="urn:microsoft.com/office/officeart/2005/8/layout/hList6"/>
    <dgm:cxn modelId="{1454F7F2-4920-6F4D-AA0D-E673E02B3B44}" type="presParOf" srcId="{E8779865-B9AD-4C4E-A90A-D65A46A44B00}" destId="{B4ACF579-709B-854C-9832-FA4F17201F82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615966BC-4FFF-CD4F-A300-FEC6FC34D88A}" type="doc">
      <dgm:prSet loTypeId="urn:microsoft.com/office/officeart/2005/8/layout/cycle3" loCatId="" qsTypeId="urn:microsoft.com/office/officeart/2005/8/quickstyle/simple3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8FDFDD86-94F8-FA46-8BD8-5B54398D20A6}">
      <dgm:prSet/>
      <dgm:spPr/>
      <dgm:t>
        <a:bodyPr/>
        <a:lstStyle/>
        <a:p>
          <a:pPr rtl="0"/>
          <a:r>
            <a:rPr lang="en-US"/>
            <a:t>Establish business strategy for your company</a:t>
          </a:r>
        </a:p>
      </dgm:t>
    </dgm:pt>
    <dgm:pt modelId="{77ED1B27-969A-C841-AB76-6983BB2FD212}" type="parTrans" cxnId="{03901487-3EE8-9F47-8089-285C3509C654}">
      <dgm:prSet/>
      <dgm:spPr/>
      <dgm:t>
        <a:bodyPr/>
        <a:lstStyle/>
        <a:p>
          <a:endParaRPr lang="en-US"/>
        </a:p>
      </dgm:t>
    </dgm:pt>
    <dgm:pt modelId="{77CC1E4C-5831-6D4D-80C7-EC44E283DB4B}" type="sibTrans" cxnId="{03901487-3EE8-9F47-8089-285C3509C654}">
      <dgm:prSet/>
      <dgm:spPr/>
      <dgm:t>
        <a:bodyPr/>
        <a:lstStyle/>
        <a:p>
          <a:endParaRPr lang="en-US"/>
        </a:p>
      </dgm:t>
    </dgm:pt>
    <dgm:pt modelId="{780812D5-5A89-BE45-B7E5-A7C72AC741FD}">
      <dgm:prSet/>
      <dgm:spPr/>
      <dgm:t>
        <a:bodyPr/>
        <a:lstStyle/>
        <a:p>
          <a:pPr rtl="0"/>
          <a:r>
            <a:rPr lang="en-US" dirty="0"/>
            <a:t>Analyze Foundation FastTrack to see industry results</a:t>
          </a:r>
        </a:p>
      </dgm:t>
    </dgm:pt>
    <dgm:pt modelId="{1A14DA2A-D4CB-284B-894D-918858F391EC}" type="parTrans" cxnId="{855F091D-EFDC-944C-A02D-33BAA67F4DE3}">
      <dgm:prSet/>
      <dgm:spPr/>
      <dgm:t>
        <a:bodyPr/>
        <a:lstStyle/>
        <a:p>
          <a:endParaRPr lang="en-US"/>
        </a:p>
      </dgm:t>
    </dgm:pt>
    <dgm:pt modelId="{039150AE-B56E-9342-A85C-C1066F8483FA}" type="sibTrans" cxnId="{855F091D-EFDC-944C-A02D-33BAA67F4DE3}">
      <dgm:prSet/>
      <dgm:spPr/>
      <dgm:t>
        <a:bodyPr/>
        <a:lstStyle/>
        <a:p>
          <a:endParaRPr lang="en-US"/>
        </a:p>
      </dgm:t>
    </dgm:pt>
    <dgm:pt modelId="{02149620-F5BD-7044-AC57-09187A9C5AE3}">
      <dgm:prSet/>
      <dgm:spPr/>
      <dgm:t>
        <a:bodyPr/>
        <a:lstStyle/>
        <a:p>
          <a:pPr rtl="0"/>
          <a:r>
            <a:rPr lang="en-US"/>
            <a:t>Make tactical decisions across each functional area (aligned to strategy!)</a:t>
          </a:r>
        </a:p>
      </dgm:t>
    </dgm:pt>
    <dgm:pt modelId="{16268E04-2E73-784D-8E56-8E1C8B1A54C9}" type="parTrans" cxnId="{C909F816-589F-B048-8292-1C4F2F0016C5}">
      <dgm:prSet/>
      <dgm:spPr/>
      <dgm:t>
        <a:bodyPr/>
        <a:lstStyle/>
        <a:p>
          <a:endParaRPr lang="en-US"/>
        </a:p>
      </dgm:t>
    </dgm:pt>
    <dgm:pt modelId="{47610165-8063-5344-8D66-0FD4A2934ADE}" type="sibTrans" cxnId="{C909F816-589F-B048-8292-1C4F2F0016C5}">
      <dgm:prSet/>
      <dgm:spPr/>
      <dgm:t>
        <a:bodyPr/>
        <a:lstStyle/>
        <a:p>
          <a:endParaRPr lang="en-US"/>
        </a:p>
      </dgm:t>
    </dgm:pt>
    <dgm:pt modelId="{9F7065F2-0442-2340-B4E5-0904D161929D}">
      <dgm:prSet/>
      <dgm:spPr/>
      <dgm:t>
        <a:bodyPr/>
        <a:lstStyle/>
        <a:p>
          <a:pPr rtl="0"/>
          <a:r>
            <a:rPr lang="en-US" dirty="0"/>
            <a:t>Upload official decisions and confirm on the website</a:t>
          </a:r>
        </a:p>
      </dgm:t>
    </dgm:pt>
    <dgm:pt modelId="{2CA49C87-AEE9-BC4D-AAE9-11B3CA53661B}" type="parTrans" cxnId="{7AD8545B-215B-E246-AAFB-397B116B9CAE}">
      <dgm:prSet/>
      <dgm:spPr/>
      <dgm:t>
        <a:bodyPr/>
        <a:lstStyle/>
        <a:p>
          <a:endParaRPr lang="en-US"/>
        </a:p>
      </dgm:t>
    </dgm:pt>
    <dgm:pt modelId="{F35F6A10-9FC2-7D4F-959B-9A20F94603B7}" type="sibTrans" cxnId="{7AD8545B-215B-E246-AAFB-397B116B9CAE}">
      <dgm:prSet/>
      <dgm:spPr/>
      <dgm:t>
        <a:bodyPr/>
        <a:lstStyle/>
        <a:p>
          <a:endParaRPr lang="en-US"/>
        </a:p>
      </dgm:t>
    </dgm:pt>
    <dgm:pt modelId="{10DC412B-DCAA-4B47-9946-AF119604A625}">
      <dgm:prSet/>
      <dgm:spPr/>
      <dgm:t>
        <a:bodyPr/>
        <a:lstStyle/>
        <a:p>
          <a:pPr rtl="0"/>
          <a:r>
            <a:rPr lang="en-US"/>
            <a:t>Await results when Professor processes</a:t>
          </a:r>
        </a:p>
      </dgm:t>
    </dgm:pt>
    <dgm:pt modelId="{38CDF034-C5C4-FB4E-8793-6B01A5553D3D}" type="parTrans" cxnId="{6766F8EB-0EDE-094C-B76F-6CCA0CDF293A}">
      <dgm:prSet/>
      <dgm:spPr/>
      <dgm:t>
        <a:bodyPr/>
        <a:lstStyle/>
        <a:p>
          <a:endParaRPr lang="en-US"/>
        </a:p>
      </dgm:t>
    </dgm:pt>
    <dgm:pt modelId="{33C30BF7-EE26-3048-AB3C-1EB78F5337B4}" type="sibTrans" cxnId="{6766F8EB-0EDE-094C-B76F-6CCA0CDF293A}">
      <dgm:prSet/>
      <dgm:spPr/>
      <dgm:t>
        <a:bodyPr/>
        <a:lstStyle/>
        <a:p>
          <a:endParaRPr lang="en-US"/>
        </a:p>
      </dgm:t>
    </dgm:pt>
    <dgm:pt modelId="{C2A1CBCF-857C-424C-A897-6453A2237592}">
      <dgm:prSet/>
      <dgm:spPr/>
      <dgm:t>
        <a:bodyPr/>
        <a:lstStyle/>
        <a:p>
          <a:pPr rtl="0"/>
          <a:r>
            <a:rPr lang="en-US"/>
            <a:t>Rejoice in your superior capitalistic acumen</a:t>
          </a:r>
        </a:p>
      </dgm:t>
    </dgm:pt>
    <dgm:pt modelId="{531B44D0-1EE4-F54C-A8A7-742AAB6F0C9E}" type="parTrans" cxnId="{30CFB44D-31D9-3845-8963-39992790562D}">
      <dgm:prSet/>
      <dgm:spPr/>
      <dgm:t>
        <a:bodyPr/>
        <a:lstStyle/>
        <a:p>
          <a:endParaRPr lang="en-US"/>
        </a:p>
      </dgm:t>
    </dgm:pt>
    <dgm:pt modelId="{94CA8986-D1D7-A147-9125-5EE5C77613E3}" type="sibTrans" cxnId="{30CFB44D-31D9-3845-8963-39992790562D}">
      <dgm:prSet/>
      <dgm:spPr/>
      <dgm:t>
        <a:bodyPr/>
        <a:lstStyle/>
        <a:p>
          <a:endParaRPr lang="en-US"/>
        </a:p>
      </dgm:t>
    </dgm:pt>
    <dgm:pt modelId="{A6C36C9F-A05B-7D4B-9A96-4E860CA63970}">
      <dgm:prSet/>
      <dgm:spPr/>
      <dgm:t>
        <a:bodyPr/>
        <a:lstStyle/>
        <a:p>
          <a:pPr rtl="0"/>
          <a:r>
            <a:rPr lang="en-US"/>
            <a:t>Begin the process again by confirming alignment of your results with your company</a:t>
          </a:r>
          <a:r>
            <a:rPr lang="en-US" altLang="ja-JP"/>
            <a:t>’</a:t>
          </a:r>
          <a:r>
            <a:rPr lang="en-US"/>
            <a:t>s strategic goal.</a:t>
          </a:r>
        </a:p>
      </dgm:t>
    </dgm:pt>
    <dgm:pt modelId="{97D2D2AE-A018-4343-8BC2-AE253FB04CB9}" type="parTrans" cxnId="{EFD85D1B-DA15-4F4C-AFCB-6FFB7918ABF1}">
      <dgm:prSet/>
      <dgm:spPr/>
      <dgm:t>
        <a:bodyPr/>
        <a:lstStyle/>
        <a:p>
          <a:endParaRPr lang="en-US"/>
        </a:p>
      </dgm:t>
    </dgm:pt>
    <dgm:pt modelId="{C549AE76-87AA-D443-813C-5A12DFC4B9FF}" type="sibTrans" cxnId="{EFD85D1B-DA15-4F4C-AFCB-6FFB7918ABF1}">
      <dgm:prSet/>
      <dgm:spPr/>
      <dgm:t>
        <a:bodyPr/>
        <a:lstStyle/>
        <a:p>
          <a:endParaRPr lang="en-US"/>
        </a:p>
      </dgm:t>
    </dgm:pt>
    <dgm:pt modelId="{3FE05832-D8D3-DD49-810D-844D07ADA442}" type="pres">
      <dgm:prSet presAssocID="{615966BC-4FFF-CD4F-A300-FEC6FC34D88A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ED16481-FAB7-8645-9034-70484D8E0BC5}" type="pres">
      <dgm:prSet presAssocID="{615966BC-4FFF-CD4F-A300-FEC6FC34D88A}" presName="cycle" presStyleCnt="0"/>
      <dgm:spPr/>
    </dgm:pt>
    <dgm:pt modelId="{81A4B932-2018-7E43-9046-4AB92422AF0F}" type="pres">
      <dgm:prSet presAssocID="{8FDFDD86-94F8-FA46-8BD8-5B54398D20A6}" presName="nodeFirst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92C952B-62FA-8E4E-8971-E4A242DA44FE}" type="pres">
      <dgm:prSet presAssocID="{77CC1E4C-5831-6D4D-80C7-EC44E283DB4B}" presName="sibTransFirstNode" presStyleLbl="bgShp" presStyleIdx="0" presStyleCnt="1"/>
      <dgm:spPr/>
      <dgm:t>
        <a:bodyPr/>
        <a:lstStyle/>
        <a:p>
          <a:endParaRPr lang="en-US"/>
        </a:p>
      </dgm:t>
    </dgm:pt>
    <dgm:pt modelId="{60ABDF68-39CF-934B-9BE4-976655CB347C}" type="pres">
      <dgm:prSet presAssocID="{780812D5-5A89-BE45-B7E5-A7C72AC741FD}" presName="nodeFollowingNodes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DABBDAF-1D92-DD46-A94B-2551EBDEB156}" type="pres">
      <dgm:prSet presAssocID="{02149620-F5BD-7044-AC57-09187A9C5AE3}" presName="nodeFollowingNodes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9213A8-6AF1-0F46-AF1C-E1D75561CF64}" type="pres">
      <dgm:prSet presAssocID="{9F7065F2-0442-2340-B4E5-0904D161929D}" presName="nodeFollowingNodes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3A48CD-8BEC-C042-BD8C-51741F70DABA}" type="pres">
      <dgm:prSet presAssocID="{10DC412B-DCAA-4B47-9946-AF119604A625}" presName="nodeFollowingNodes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E7B205-DFFF-4847-A312-1507FB6D843C}" type="pres">
      <dgm:prSet presAssocID="{C2A1CBCF-857C-424C-A897-6453A2237592}" presName="nodeFollowingNodes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F361F3-2265-734C-9EDB-66C99580EBA1}" type="pres">
      <dgm:prSet presAssocID="{A6C36C9F-A05B-7D4B-9A96-4E860CA63970}" presName="nodeFollowingNodes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6F58C46-4491-3544-8805-2BE2B60E3A47}" type="presOf" srcId="{77CC1E4C-5831-6D4D-80C7-EC44E283DB4B}" destId="{092C952B-62FA-8E4E-8971-E4A242DA44FE}" srcOrd="0" destOrd="0" presId="urn:microsoft.com/office/officeart/2005/8/layout/cycle3"/>
    <dgm:cxn modelId="{03901487-3EE8-9F47-8089-285C3509C654}" srcId="{615966BC-4FFF-CD4F-A300-FEC6FC34D88A}" destId="{8FDFDD86-94F8-FA46-8BD8-5B54398D20A6}" srcOrd="0" destOrd="0" parTransId="{77ED1B27-969A-C841-AB76-6983BB2FD212}" sibTransId="{77CC1E4C-5831-6D4D-80C7-EC44E283DB4B}"/>
    <dgm:cxn modelId="{6766F8EB-0EDE-094C-B76F-6CCA0CDF293A}" srcId="{615966BC-4FFF-CD4F-A300-FEC6FC34D88A}" destId="{10DC412B-DCAA-4B47-9946-AF119604A625}" srcOrd="4" destOrd="0" parTransId="{38CDF034-C5C4-FB4E-8793-6B01A5553D3D}" sibTransId="{33C30BF7-EE26-3048-AB3C-1EB78F5337B4}"/>
    <dgm:cxn modelId="{855F091D-EFDC-944C-A02D-33BAA67F4DE3}" srcId="{615966BC-4FFF-CD4F-A300-FEC6FC34D88A}" destId="{780812D5-5A89-BE45-B7E5-A7C72AC741FD}" srcOrd="1" destOrd="0" parTransId="{1A14DA2A-D4CB-284B-894D-918858F391EC}" sibTransId="{039150AE-B56E-9342-A85C-C1066F8483FA}"/>
    <dgm:cxn modelId="{C909F816-589F-B048-8292-1C4F2F0016C5}" srcId="{615966BC-4FFF-CD4F-A300-FEC6FC34D88A}" destId="{02149620-F5BD-7044-AC57-09187A9C5AE3}" srcOrd="2" destOrd="0" parTransId="{16268E04-2E73-784D-8E56-8E1C8B1A54C9}" sibTransId="{47610165-8063-5344-8D66-0FD4A2934ADE}"/>
    <dgm:cxn modelId="{631CFBA8-230E-9043-989B-BE21C0E4EEAD}" type="presOf" srcId="{A6C36C9F-A05B-7D4B-9A96-4E860CA63970}" destId="{EBF361F3-2265-734C-9EDB-66C99580EBA1}" srcOrd="0" destOrd="0" presId="urn:microsoft.com/office/officeart/2005/8/layout/cycle3"/>
    <dgm:cxn modelId="{4D70AF40-FA24-8844-80F1-861140C476D3}" type="presOf" srcId="{9F7065F2-0442-2340-B4E5-0904D161929D}" destId="{A79213A8-6AF1-0F46-AF1C-E1D75561CF64}" srcOrd="0" destOrd="0" presId="urn:microsoft.com/office/officeart/2005/8/layout/cycle3"/>
    <dgm:cxn modelId="{BE54F7C2-2BA4-1A4D-AFD4-81475B23E53E}" type="presOf" srcId="{8FDFDD86-94F8-FA46-8BD8-5B54398D20A6}" destId="{81A4B932-2018-7E43-9046-4AB92422AF0F}" srcOrd="0" destOrd="0" presId="urn:microsoft.com/office/officeart/2005/8/layout/cycle3"/>
    <dgm:cxn modelId="{7AD8545B-215B-E246-AAFB-397B116B9CAE}" srcId="{615966BC-4FFF-CD4F-A300-FEC6FC34D88A}" destId="{9F7065F2-0442-2340-B4E5-0904D161929D}" srcOrd="3" destOrd="0" parTransId="{2CA49C87-AEE9-BC4D-AAE9-11B3CA53661B}" sibTransId="{F35F6A10-9FC2-7D4F-959B-9A20F94603B7}"/>
    <dgm:cxn modelId="{30CFB44D-31D9-3845-8963-39992790562D}" srcId="{615966BC-4FFF-CD4F-A300-FEC6FC34D88A}" destId="{C2A1CBCF-857C-424C-A897-6453A2237592}" srcOrd="5" destOrd="0" parTransId="{531B44D0-1EE4-F54C-A8A7-742AAB6F0C9E}" sibTransId="{94CA8986-D1D7-A147-9125-5EE5C77613E3}"/>
    <dgm:cxn modelId="{DE3A161E-199C-0947-8D7C-8863C482D8E4}" type="presOf" srcId="{C2A1CBCF-857C-424C-A897-6453A2237592}" destId="{0CE7B205-DFFF-4847-A312-1507FB6D843C}" srcOrd="0" destOrd="0" presId="urn:microsoft.com/office/officeart/2005/8/layout/cycle3"/>
    <dgm:cxn modelId="{2AD8225B-1641-9B41-ADF4-2439AA500788}" type="presOf" srcId="{02149620-F5BD-7044-AC57-09187A9C5AE3}" destId="{EDABBDAF-1D92-DD46-A94B-2551EBDEB156}" srcOrd="0" destOrd="0" presId="urn:microsoft.com/office/officeart/2005/8/layout/cycle3"/>
    <dgm:cxn modelId="{56613159-AAA1-DB4A-AF22-402551BBE7DC}" type="presOf" srcId="{10DC412B-DCAA-4B47-9946-AF119604A625}" destId="{AC3A48CD-8BEC-C042-BD8C-51741F70DABA}" srcOrd="0" destOrd="0" presId="urn:microsoft.com/office/officeart/2005/8/layout/cycle3"/>
    <dgm:cxn modelId="{562EE204-5CB1-5745-A370-DA0614439376}" type="presOf" srcId="{780812D5-5A89-BE45-B7E5-A7C72AC741FD}" destId="{60ABDF68-39CF-934B-9BE4-976655CB347C}" srcOrd="0" destOrd="0" presId="urn:microsoft.com/office/officeart/2005/8/layout/cycle3"/>
    <dgm:cxn modelId="{820F23B9-12DD-494B-BEC5-4C3A5213A30C}" type="presOf" srcId="{615966BC-4FFF-CD4F-A300-FEC6FC34D88A}" destId="{3FE05832-D8D3-DD49-810D-844D07ADA442}" srcOrd="0" destOrd="0" presId="urn:microsoft.com/office/officeart/2005/8/layout/cycle3"/>
    <dgm:cxn modelId="{EFD85D1B-DA15-4F4C-AFCB-6FFB7918ABF1}" srcId="{615966BC-4FFF-CD4F-A300-FEC6FC34D88A}" destId="{A6C36C9F-A05B-7D4B-9A96-4E860CA63970}" srcOrd="6" destOrd="0" parTransId="{97D2D2AE-A018-4343-8BC2-AE253FB04CB9}" sibTransId="{C549AE76-87AA-D443-813C-5A12DFC4B9FF}"/>
    <dgm:cxn modelId="{1698F306-CFB7-8541-8AC1-FDC961064922}" type="presParOf" srcId="{3FE05832-D8D3-DD49-810D-844D07ADA442}" destId="{8ED16481-FAB7-8645-9034-70484D8E0BC5}" srcOrd="0" destOrd="0" presId="urn:microsoft.com/office/officeart/2005/8/layout/cycle3"/>
    <dgm:cxn modelId="{4893BB14-84EB-AA4F-BB5F-060ADA55DD2E}" type="presParOf" srcId="{8ED16481-FAB7-8645-9034-70484D8E0BC5}" destId="{81A4B932-2018-7E43-9046-4AB92422AF0F}" srcOrd="0" destOrd="0" presId="urn:microsoft.com/office/officeart/2005/8/layout/cycle3"/>
    <dgm:cxn modelId="{D7D622F7-2D6A-E845-B36D-167F25F20FCD}" type="presParOf" srcId="{8ED16481-FAB7-8645-9034-70484D8E0BC5}" destId="{092C952B-62FA-8E4E-8971-E4A242DA44FE}" srcOrd="1" destOrd="0" presId="urn:microsoft.com/office/officeart/2005/8/layout/cycle3"/>
    <dgm:cxn modelId="{59960434-4132-9148-A5D1-8AAFF050F820}" type="presParOf" srcId="{8ED16481-FAB7-8645-9034-70484D8E0BC5}" destId="{60ABDF68-39CF-934B-9BE4-976655CB347C}" srcOrd="2" destOrd="0" presId="urn:microsoft.com/office/officeart/2005/8/layout/cycle3"/>
    <dgm:cxn modelId="{03662272-8FAE-E84A-97F8-686ABB1B968D}" type="presParOf" srcId="{8ED16481-FAB7-8645-9034-70484D8E0BC5}" destId="{EDABBDAF-1D92-DD46-A94B-2551EBDEB156}" srcOrd="3" destOrd="0" presId="urn:microsoft.com/office/officeart/2005/8/layout/cycle3"/>
    <dgm:cxn modelId="{ADD78A72-BBC1-2341-A837-AF1A6DE2607A}" type="presParOf" srcId="{8ED16481-FAB7-8645-9034-70484D8E0BC5}" destId="{A79213A8-6AF1-0F46-AF1C-E1D75561CF64}" srcOrd="4" destOrd="0" presId="urn:microsoft.com/office/officeart/2005/8/layout/cycle3"/>
    <dgm:cxn modelId="{C0616A54-71A2-0744-9B92-447805EF645A}" type="presParOf" srcId="{8ED16481-FAB7-8645-9034-70484D8E0BC5}" destId="{AC3A48CD-8BEC-C042-BD8C-51741F70DABA}" srcOrd="5" destOrd="0" presId="urn:microsoft.com/office/officeart/2005/8/layout/cycle3"/>
    <dgm:cxn modelId="{43D88072-D62D-BF4F-84CE-EB1CCCDCB3D7}" type="presParOf" srcId="{8ED16481-FAB7-8645-9034-70484D8E0BC5}" destId="{0CE7B205-DFFF-4847-A312-1507FB6D843C}" srcOrd="6" destOrd="0" presId="urn:microsoft.com/office/officeart/2005/8/layout/cycle3"/>
    <dgm:cxn modelId="{9B614878-5190-1148-859B-749E95516B50}" type="presParOf" srcId="{8ED16481-FAB7-8645-9034-70484D8E0BC5}" destId="{EBF361F3-2265-734C-9EDB-66C99580EBA1}" srcOrd="7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828A3A-FB3A-0E41-8A36-C015A6770B2C}">
      <dsp:nvSpPr>
        <dsp:cNvPr id="0" name=""/>
        <dsp:cNvSpPr/>
      </dsp:nvSpPr>
      <dsp:spPr>
        <a:xfrm>
          <a:off x="2232280" y="333613"/>
          <a:ext cx="4527232" cy="4527232"/>
        </a:xfrm>
        <a:prstGeom prst="pie">
          <a:avLst>
            <a:gd name="adj1" fmla="val 16200000"/>
            <a:gd name="adj2" fmla="val 20520000"/>
          </a:avLst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3660" tIns="73660" rIns="73660" bIns="73660" numCol="1" spcCol="1270" anchor="ctr" anchorCtr="0">
          <a:noAutofit/>
        </a:bodyPr>
        <a:lstStyle/>
        <a:p>
          <a:pPr lvl="0" algn="ct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800" kern="1200" dirty="0"/>
            <a:t> </a:t>
          </a:r>
        </a:p>
      </dsp:txBody>
      <dsp:txXfrm>
        <a:off x="4593986" y="1094620"/>
        <a:ext cx="1455182" cy="970121"/>
      </dsp:txXfrm>
    </dsp:sp>
    <dsp:sp modelId="{76FE0256-5651-4F4D-90CA-2B764B8B960A}">
      <dsp:nvSpPr>
        <dsp:cNvPr id="0" name=""/>
        <dsp:cNvSpPr/>
      </dsp:nvSpPr>
      <dsp:spPr>
        <a:xfrm>
          <a:off x="2271085" y="454340"/>
          <a:ext cx="4527232" cy="4527232"/>
        </a:xfrm>
        <a:prstGeom prst="pie">
          <a:avLst>
            <a:gd name="adj1" fmla="val 20520000"/>
            <a:gd name="adj2" fmla="val 3240000"/>
          </a:avLst>
        </a:prstGeom>
        <a:solidFill>
          <a:schemeClr val="accent1">
            <a:shade val="80000"/>
            <a:hueOff val="29084"/>
            <a:satOff val="-504"/>
            <a:lumOff val="628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3660" tIns="73660" rIns="73660" bIns="73660" numCol="1" spcCol="1270" anchor="ctr" anchorCtr="0">
          <a:noAutofit/>
        </a:bodyPr>
        <a:lstStyle/>
        <a:p>
          <a:pPr lvl="0" algn="ct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800" kern="1200" dirty="0"/>
        </a:p>
      </dsp:txBody>
      <dsp:txXfrm>
        <a:off x="5186838" y="2522854"/>
        <a:ext cx="1347390" cy="1077912"/>
      </dsp:txXfrm>
    </dsp:sp>
    <dsp:sp modelId="{1374B887-A269-3846-9F07-F48B55D08E8D}">
      <dsp:nvSpPr>
        <dsp:cNvPr id="0" name=""/>
        <dsp:cNvSpPr/>
      </dsp:nvSpPr>
      <dsp:spPr>
        <a:xfrm>
          <a:off x="2168683" y="528716"/>
          <a:ext cx="4527232" cy="4527232"/>
        </a:xfrm>
        <a:prstGeom prst="pie">
          <a:avLst>
            <a:gd name="adj1" fmla="val 3240000"/>
            <a:gd name="adj2" fmla="val 7560000"/>
          </a:avLst>
        </a:prstGeom>
        <a:solidFill>
          <a:schemeClr val="accent1">
            <a:shade val="80000"/>
            <a:hueOff val="58168"/>
            <a:satOff val="-1008"/>
            <a:lumOff val="1256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3660" tIns="73660" rIns="73660" bIns="73660" numCol="1" spcCol="1270" anchor="ctr" anchorCtr="0">
          <a:noAutofit/>
        </a:bodyPr>
        <a:lstStyle/>
        <a:p>
          <a:pPr lvl="0" algn="ct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800" kern="1200" dirty="0"/>
        </a:p>
      </dsp:txBody>
      <dsp:txXfrm>
        <a:off x="3785552" y="3708558"/>
        <a:ext cx="1293495" cy="1185703"/>
      </dsp:txXfrm>
    </dsp:sp>
    <dsp:sp modelId="{D10447F4-FF42-7D4D-A110-6CF2F38932D1}">
      <dsp:nvSpPr>
        <dsp:cNvPr id="0" name=""/>
        <dsp:cNvSpPr/>
      </dsp:nvSpPr>
      <dsp:spPr>
        <a:xfrm>
          <a:off x="2066281" y="454340"/>
          <a:ext cx="4527232" cy="4527232"/>
        </a:xfrm>
        <a:prstGeom prst="pie">
          <a:avLst>
            <a:gd name="adj1" fmla="val 7560000"/>
            <a:gd name="adj2" fmla="val 11880000"/>
          </a:avLst>
        </a:prstGeom>
        <a:solidFill>
          <a:schemeClr val="accent1">
            <a:shade val="80000"/>
            <a:hueOff val="87253"/>
            <a:satOff val="-1512"/>
            <a:lumOff val="1885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3660" tIns="73660" rIns="73660" bIns="73660" numCol="1" spcCol="1270" anchor="ctr" anchorCtr="0">
          <a:noAutofit/>
        </a:bodyPr>
        <a:lstStyle/>
        <a:p>
          <a:pPr lvl="0" algn="ct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800" kern="1200" dirty="0"/>
        </a:p>
      </dsp:txBody>
      <dsp:txXfrm>
        <a:off x="2330370" y="2522854"/>
        <a:ext cx="1347390" cy="1077912"/>
      </dsp:txXfrm>
    </dsp:sp>
    <dsp:sp modelId="{3B6DE3E8-1763-6040-A886-9A8EC389BB8E}">
      <dsp:nvSpPr>
        <dsp:cNvPr id="0" name=""/>
        <dsp:cNvSpPr/>
      </dsp:nvSpPr>
      <dsp:spPr>
        <a:xfrm>
          <a:off x="2105086" y="333613"/>
          <a:ext cx="4527232" cy="4527232"/>
        </a:xfrm>
        <a:prstGeom prst="pie">
          <a:avLst>
            <a:gd name="adj1" fmla="val 11880000"/>
            <a:gd name="adj2" fmla="val 16200000"/>
          </a:avLst>
        </a:prstGeom>
        <a:solidFill>
          <a:schemeClr val="accent1">
            <a:shade val="80000"/>
            <a:hueOff val="116337"/>
            <a:satOff val="-2016"/>
            <a:lumOff val="2513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3660" tIns="73660" rIns="73660" bIns="73660" numCol="1" spcCol="1270" anchor="ctr" anchorCtr="0">
          <a:noAutofit/>
        </a:bodyPr>
        <a:lstStyle/>
        <a:p>
          <a:pPr lvl="0" algn="ct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800" kern="1200" dirty="0"/>
        </a:p>
      </dsp:txBody>
      <dsp:txXfrm>
        <a:off x="2815431" y="1094620"/>
        <a:ext cx="1455182" cy="970121"/>
      </dsp:txXfrm>
    </dsp:sp>
    <dsp:sp modelId="{751D1653-FE13-7B47-A0B3-77DB8F252DC0}">
      <dsp:nvSpPr>
        <dsp:cNvPr id="0" name=""/>
        <dsp:cNvSpPr/>
      </dsp:nvSpPr>
      <dsp:spPr>
        <a:xfrm>
          <a:off x="1951809" y="53356"/>
          <a:ext cx="5087747" cy="5087747"/>
        </a:xfrm>
        <a:prstGeom prst="circularArrow">
          <a:avLst>
            <a:gd name="adj1" fmla="val 5085"/>
            <a:gd name="adj2" fmla="val 327528"/>
            <a:gd name="adj3" fmla="val 20192361"/>
            <a:gd name="adj4" fmla="val 16200324"/>
            <a:gd name="adj5" fmla="val 5932"/>
          </a:avLst>
        </a:prstGeom>
        <a:solidFill>
          <a:schemeClr val="accent1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532E86-15D6-574F-9DCD-260788ADAE0D}">
      <dsp:nvSpPr>
        <dsp:cNvPr id="0" name=""/>
        <dsp:cNvSpPr/>
      </dsp:nvSpPr>
      <dsp:spPr>
        <a:xfrm>
          <a:off x="1991140" y="174043"/>
          <a:ext cx="5087747" cy="5087747"/>
        </a:xfrm>
        <a:prstGeom prst="circularArrow">
          <a:avLst>
            <a:gd name="adj1" fmla="val 5085"/>
            <a:gd name="adj2" fmla="val 327528"/>
            <a:gd name="adj3" fmla="val 2912753"/>
            <a:gd name="adj4" fmla="val 20519953"/>
            <a:gd name="adj5" fmla="val 5932"/>
          </a:avLst>
        </a:prstGeom>
        <a:solidFill>
          <a:schemeClr val="accent1">
            <a:shade val="90000"/>
            <a:hueOff val="29065"/>
            <a:satOff val="-945"/>
            <a:lumOff val="560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E89405-CA6D-B243-BC05-25CDB1D50178}">
      <dsp:nvSpPr>
        <dsp:cNvPr id="0" name=""/>
        <dsp:cNvSpPr/>
      </dsp:nvSpPr>
      <dsp:spPr>
        <a:xfrm>
          <a:off x="1888426" y="248646"/>
          <a:ext cx="5087747" cy="5087747"/>
        </a:xfrm>
        <a:prstGeom prst="circularArrow">
          <a:avLst>
            <a:gd name="adj1" fmla="val 5085"/>
            <a:gd name="adj2" fmla="val 327528"/>
            <a:gd name="adj3" fmla="val 7232777"/>
            <a:gd name="adj4" fmla="val 3239695"/>
            <a:gd name="adj5" fmla="val 5932"/>
          </a:avLst>
        </a:prstGeom>
        <a:solidFill>
          <a:schemeClr val="accent1">
            <a:shade val="90000"/>
            <a:hueOff val="58130"/>
            <a:satOff val="-1890"/>
            <a:lumOff val="1121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5D2A27-A81C-0A4A-9EED-C4B3D94528D8}">
      <dsp:nvSpPr>
        <dsp:cNvPr id="0" name=""/>
        <dsp:cNvSpPr/>
      </dsp:nvSpPr>
      <dsp:spPr>
        <a:xfrm>
          <a:off x="1785711" y="174043"/>
          <a:ext cx="5087747" cy="5087747"/>
        </a:xfrm>
        <a:prstGeom prst="circularArrow">
          <a:avLst>
            <a:gd name="adj1" fmla="val 5085"/>
            <a:gd name="adj2" fmla="val 327528"/>
            <a:gd name="adj3" fmla="val 11552519"/>
            <a:gd name="adj4" fmla="val 7559718"/>
            <a:gd name="adj5" fmla="val 5932"/>
          </a:avLst>
        </a:prstGeom>
        <a:solidFill>
          <a:schemeClr val="accent1">
            <a:shade val="90000"/>
            <a:hueOff val="87195"/>
            <a:satOff val="-2834"/>
            <a:lumOff val="1681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30ABBB-8947-3249-9DDB-D3D4EC3A7FAD}">
      <dsp:nvSpPr>
        <dsp:cNvPr id="0" name=""/>
        <dsp:cNvSpPr/>
      </dsp:nvSpPr>
      <dsp:spPr>
        <a:xfrm>
          <a:off x="1825042" y="53356"/>
          <a:ext cx="5087747" cy="5087747"/>
        </a:xfrm>
        <a:prstGeom prst="circularArrow">
          <a:avLst>
            <a:gd name="adj1" fmla="val 5085"/>
            <a:gd name="adj2" fmla="val 327528"/>
            <a:gd name="adj3" fmla="val 15872148"/>
            <a:gd name="adj4" fmla="val 11880111"/>
            <a:gd name="adj5" fmla="val 5932"/>
          </a:avLst>
        </a:prstGeom>
        <a:solidFill>
          <a:schemeClr val="accent1">
            <a:shade val="90000"/>
            <a:hueOff val="116260"/>
            <a:satOff val="-3779"/>
            <a:lumOff val="2242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310569-7AD3-9E46-B359-7C70154E5731}">
      <dsp:nvSpPr>
        <dsp:cNvPr id="0" name=""/>
        <dsp:cNvSpPr/>
      </dsp:nvSpPr>
      <dsp:spPr>
        <a:xfrm>
          <a:off x="-2294604" y="-354787"/>
          <a:ext cx="2740900" cy="2740900"/>
        </a:xfrm>
        <a:prstGeom prst="blockArc">
          <a:avLst>
            <a:gd name="adj1" fmla="val 18900000"/>
            <a:gd name="adj2" fmla="val 2700000"/>
            <a:gd name="adj3" fmla="val 788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7A9161-2023-E248-9456-8BEFA54AD932}">
      <dsp:nvSpPr>
        <dsp:cNvPr id="0" name=""/>
        <dsp:cNvSpPr/>
      </dsp:nvSpPr>
      <dsp:spPr>
        <a:xfrm>
          <a:off x="286897" y="203132"/>
          <a:ext cx="3576219" cy="406265"/>
        </a:xfrm>
        <a:prstGeom prst="rect">
          <a:avLst/>
        </a:prstGeom>
        <a:solidFill>
          <a:schemeClr val="bg2">
            <a:alpha val="9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2473" tIns="30480" rIns="30480" bIns="30480" numCol="1" spcCol="1270" anchor="ctr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/>
            <a:t>Started as a single corporation named </a:t>
          </a:r>
          <a:r>
            <a:rPr lang="en-US" sz="1200" i="1" kern="1200" dirty="0"/>
            <a:t>Sensors, Inc</a:t>
          </a:r>
          <a:r>
            <a:rPr lang="en-US" sz="1200" kern="1200" dirty="0"/>
            <a:t>. </a:t>
          </a:r>
        </a:p>
      </dsp:txBody>
      <dsp:txXfrm>
        <a:off x="286897" y="203132"/>
        <a:ext cx="3576219" cy="406265"/>
      </dsp:txXfrm>
    </dsp:sp>
    <dsp:sp modelId="{64F6E79F-2E88-B848-B219-545FCA1261CA}">
      <dsp:nvSpPr>
        <dsp:cNvPr id="0" name=""/>
        <dsp:cNvSpPr/>
      </dsp:nvSpPr>
      <dsp:spPr>
        <a:xfrm>
          <a:off x="32981" y="152349"/>
          <a:ext cx="507831" cy="50783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E01497-916C-9248-B6D1-200BED8FA8D1}">
      <dsp:nvSpPr>
        <dsp:cNvPr id="0" name=""/>
        <dsp:cNvSpPr/>
      </dsp:nvSpPr>
      <dsp:spPr>
        <a:xfrm>
          <a:off x="434574" y="812530"/>
          <a:ext cx="3428542" cy="406265"/>
        </a:xfrm>
        <a:prstGeom prst="rect">
          <a:avLst/>
        </a:prstGeom>
        <a:solidFill>
          <a:schemeClr val="bg2">
            <a:alpha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2473" tIns="30480" rIns="30480" bIns="30480" numCol="1" spcCol="1270" anchor="ctr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/>
            <a:t>Sold sensors as main product</a:t>
          </a:r>
        </a:p>
      </dsp:txBody>
      <dsp:txXfrm>
        <a:off x="434574" y="812530"/>
        <a:ext cx="3428542" cy="406265"/>
      </dsp:txXfrm>
    </dsp:sp>
    <dsp:sp modelId="{11D4906E-AAE5-BB43-98D8-9627C1FE43E3}">
      <dsp:nvSpPr>
        <dsp:cNvPr id="0" name=""/>
        <dsp:cNvSpPr/>
      </dsp:nvSpPr>
      <dsp:spPr>
        <a:xfrm>
          <a:off x="180659" y="761746"/>
          <a:ext cx="507831" cy="50783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8C0ED8D-9728-9B41-A717-EFC8F07EFBA7}">
      <dsp:nvSpPr>
        <dsp:cNvPr id="0" name=""/>
        <dsp:cNvSpPr/>
      </dsp:nvSpPr>
      <dsp:spPr>
        <a:xfrm>
          <a:off x="286897" y="1421927"/>
          <a:ext cx="3576219" cy="406265"/>
        </a:xfrm>
        <a:prstGeom prst="rect">
          <a:avLst/>
        </a:prstGeom>
        <a:solidFill>
          <a:schemeClr val="bg2">
            <a:alpha val="7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2473" tIns="30480" rIns="30480" bIns="30480" numCol="1" spcCol="1270" anchor="ctr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/>
            <a:t>Corporation was shut down by FTC due to monopolistic operations </a:t>
          </a:r>
        </a:p>
      </dsp:txBody>
      <dsp:txXfrm>
        <a:off x="286897" y="1421927"/>
        <a:ext cx="3576219" cy="406265"/>
      </dsp:txXfrm>
    </dsp:sp>
    <dsp:sp modelId="{03C69DA7-2650-444F-8A70-5A3D0ADCFA21}">
      <dsp:nvSpPr>
        <dsp:cNvPr id="0" name=""/>
        <dsp:cNvSpPr/>
      </dsp:nvSpPr>
      <dsp:spPr>
        <a:xfrm>
          <a:off x="32981" y="1371144"/>
          <a:ext cx="507831" cy="50783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8CA27E-82C9-B54D-865F-FB365A7CBD99}">
      <dsp:nvSpPr>
        <dsp:cNvPr id="0" name=""/>
        <dsp:cNvSpPr/>
      </dsp:nvSpPr>
      <dsp:spPr>
        <a:xfrm>
          <a:off x="0" y="1025491"/>
          <a:ext cx="4359255" cy="252000"/>
        </a:xfrm>
        <a:prstGeom prst="rect">
          <a:avLst/>
        </a:prstGeom>
        <a:noFill/>
        <a:ln w="28575" cap="flat" cmpd="sng" algn="ctr">
          <a:solidFill>
            <a:schemeClr val="bg1">
              <a:alpha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03CA1B-37E6-3E4C-8A5C-6D2254F979A7}">
      <dsp:nvSpPr>
        <dsp:cNvPr id="0" name=""/>
        <dsp:cNvSpPr/>
      </dsp:nvSpPr>
      <dsp:spPr>
        <a:xfrm>
          <a:off x="217749" y="52837"/>
          <a:ext cx="3671794" cy="1117600"/>
        </a:xfrm>
        <a:prstGeom prst="roundRect">
          <a:avLst/>
        </a:prstGeom>
        <a:solidFill>
          <a:srgbClr val="00853E">
            <a:alpha val="75000"/>
          </a:srgbClr>
        </a:solidFill>
        <a:ln w="19050" cap="rnd" cmpd="sng">
          <a:solidFill>
            <a:srgbClr val="00853E"/>
          </a:solidFill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5339" tIns="0" rIns="115339" bIns="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Customers (OEMs) need sensors for their products to function.</a:t>
          </a:r>
        </a:p>
      </dsp:txBody>
      <dsp:txXfrm>
        <a:off x="272306" y="107394"/>
        <a:ext cx="3562680" cy="1008486"/>
      </dsp:txXfrm>
    </dsp:sp>
    <dsp:sp modelId="{D1EC8272-98E6-F941-BFA1-D4E71EB77030}">
      <dsp:nvSpPr>
        <dsp:cNvPr id="0" name=""/>
        <dsp:cNvSpPr/>
      </dsp:nvSpPr>
      <dsp:spPr>
        <a:xfrm>
          <a:off x="0" y="2301492"/>
          <a:ext cx="4359255" cy="252000"/>
        </a:xfrm>
        <a:prstGeom prst="rect">
          <a:avLst/>
        </a:prstGeom>
        <a:noFill/>
        <a:ln w="28575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4498B20-8D90-7748-96E4-8E8F26763A42}">
      <dsp:nvSpPr>
        <dsp:cNvPr id="0" name=""/>
        <dsp:cNvSpPr/>
      </dsp:nvSpPr>
      <dsp:spPr>
        <a:xfrm>
          <a:off x="217749" y="1331491"/>
          <a:ext cx="3671794" cy="1117600"/>
        </a:xfrm>
        <a:prstGeom prst="roundRect">
          <a:avLst/>
        </a:prstGeom>
        <a:solidFill>
          <a:srgbClr val="00853E">
            <a:alpha val="75000"/>
          </a:srgbClr>
        </a:solidFill>
        <a:ln w="19050" cap="rnd" cmpd="sng">
          <a:solidFill>
            <a:srgbClr val="00853E"/>
          </a:solidFill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5339" tIns="0" rIns="115339" bIns="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Used for diverse applications.</a:t>
          </a:r>
        </a:p>
      </dsp:txBody>
      <dsp:txXfrm>
        <a:off x="272306" y="1386048"/>
        <a:ext cx="3562680" cy="1008486"/>
      </dsp:txXfrm>
    </dsp:sp>
    <dsp:sp modelId="{4DD4E94A-8581-C14D-8630-64A4EED56A63}">
      <dsp:nvSpPr>
        <dsp:cNvPr id="0" name=""/>
        <dsp:cNvSpPr/>
      </dsp:nvSpPr>
      <dsp:spPr>
        <a:xfrm>
          <a:off x="94334" y="3657601"/>
          <a:ext cx="3902056" cy="7402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rgbClr val="00853E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8327" tIns="208280" rIns="338327" bIns="99568" numCol="1" spcCol="1270" anchor="t" anchorCtr="0">
          <a:noAutofit/>
        </a:bodyPr>
        <a:lstStyle/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/>
            <a:t>Low Tech</a:t>
          </a:r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/>
            <a:t>High Tech</a:t>
          </a:r>
        </a:p>
      </dsp:txBody>
      <dsp:txXfrm>
        <a:off x="94334" y="3657601"/>
        <a:ext cx="3902056" cy="740250"/>
      </dsp:txXfrm>
    </dsp:sp>
    <dsp:sp modelId="{E152991D-0468-0043-A249-395221F2AF97}">
      <dsp:nvSpPr>
        <dsp:cNvPr id="0" name=""/>
        <dsp:cNvSpPr/>
      </dsp:nvSpPr>
      <dsp:spPr>
        <a:xfrm>
          <a:off x="217749" y="2607492"/>
          <a:ext cx="3671825" cy="1117600"/>
        </a:xfrm>
        <a:prstGeom prst="roundRect">
          <a:avLst/>
        </a:prstGeom>
        <a:solidFill>
          <a:srgbClr val="00853E">
            <a:alpha val="75000"/>
          </a:srgbClr>
        </a:solidFill>
        <a:ln w="19050" cap="rnd" cmpd="sng">
          <a:solidFill>
            <a:srgbClr val="00853E"/>
          </a:solidFill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5339" tIns="0" rIns="115339" bIns="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Two clear market segments</a:t>
          </a:r>
        </a:p>
      </dsp:txBody>
      <dsp:txXfrm>
        <a:off x="272306" y="2662049"/>
        <a:ext cx="3562711" cy="1008486"/>
      </dsp:txXfrm>
    </dsp:sp>
    <dsp:sp modelId="{F4CB53CD-C3AC-8740-A095-4D8022C3F80E}">
      <dsp:nvSpPr>
        <dsp:cNvPr id="0" name=""/>
        <dsp:cNvSpPr/>
      </dsp:nvSpPr>
      <dsp:spPr>
        <a:xfrm>
          <a:off x="0" y="5341743"/>
          <a:ext cx="4359255" cy="252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bg1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A6EDCD-CC4C-A742-9D48-9BD29AF4BD65}">
      <dsp:nvSpPr>
        <dsp:cNvPr id="0" name=""/>
        <dsp:cNvSpPr/>
      </dsp:nvSpPr>
      <dsp:spPr>
        <a:xfrm>
          <a:off x="217749" y="4458620"/>
          <a:ext cx="3766145" cy="1117600"/>
        </a:xfrm>
        <a:prstGeom prst="roundRect">
          <a:avLst/>
        </a:prstGeom>
        <a:solidFill>
          <a:srgbClr val="00853E">
            <a:alpha val="75000"/>
          </a:srgbClr>
        </a:solidFill>
        <a:ln w="19050" cap="rnd" cmpd="sng">
          <a:solidFill>
            <a:srgbClr val="00853E"/>
          </a:solidFill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5339" tIns="0" rIns="115339" bIns="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Customer demands vary between the two segments.</a:t>
          </a:r>
        </a:p>
      </dsp:txBody>
      <dsp:txXfrm>
        <a:off x="272306" y="4513177"/>
        <a:ext cx="3657031" cy="100848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474844-1A38-0947-A241-392CA57DAD10}">
      <dsp:nvSpPr>
        <dsp:cNvPr id="0" name=""/>
        <dsp:cNvSpPr/>
      </dsp:nvSpPr>
      <dsp:spPr>
        <a:xfrm>
          <a:off x="0" y="727884"/>
          <a:ext cx="3581400" cy="3581400"/>
        </a:xfrm>
        <a:prstGeom prst="quadArrow">
          <a:avLst>
            <a:gd name="adj1" fmla="val 2000"/>
            <a:gd name="adj2" fmla="val 4000"/>
            <a:gd name="adj3" fmla="val 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64722D0C-4676-194B-8A8E-A01C2EF6DE88}">
      <dsp:nvSpPr>
        <dsp:cNvPr id="0" name=""/>
        <dsp:cNvSpPr/>
      </dsp:nvSpPr>
      <dsp:spPr>
        <a:xfrm>
          <a:off x="232791" y="960676"/>
          <a:ext cx="1432560" cy="1432560"/>
        </a:xfrm>
        <a:prstGeom prst="round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alpha val="9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i="1" kern="1200"/>
            <a:t>Perceptual map </a:t>
          </a:r>
          <a:r>
            <a:rPr lang="en-US" sz="1000" kern="1200"/>
            <a:t>used to track changing consumer demands in size and performance</a:t>
          </a:r>
        </a:p>
      </dsp:txBody>
      <dsp:txXfrm>
        <a:off x="302723" y="1030608"/>
        <a:ext cx="1292696" cy="1292696"/>
      </dsp:txXfrm>
    </dsp:sp>
    <dsp:sp modelId="{ADC3D9FA-C3A9-9D42-93D7-8AD3BDFC0F7C}">
      <dsp:nvSpPr>
        <dsp:cNvPr id="0" name=""/>
        <dsp:cNvSpPr/>
      </dsp:nvSpPr>
      <dsp:spPr>
        <a:xfrm>
          <a:off x="1916049" y="960676"/>
          <a:ext cx="1432560" cy="1432560"/>
        </a:xfrm>
        <a:prstGeom prst="round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13333"/>
                <a:tint val="50000"/>
                <a:satMod val="300000"/>
              </a:schemeClr>
            </a:gs>
            <a:gs pos="35000">
              <a:schemeClr val="accent1">
                <a:alpha val="90000"/>
                <a:hueOff val="0"/>
                <a:satOff val="0"/>
                <a:lumOff val="0"/>
                <a:alphaOff val="-13333"/>
                <a:tint val="37000"/>
                <a:satMod val="30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13333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/>
            <a:t>Each year, consumers will expect faster (higher performance) and smaller products (lower size)</a:t>
          </a:r>
        </a:p>
        <a:p>
          <a:pPr marL="57150" lvl="1" indent="-57150" algn="l" defTabSz="355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800" kern="1200" dirty="0"/>
            <a:t>This causes the segment circles to drift  to the lower right constantly</a:t>
          </a:r>
        </a:p>
      </dsp:txBody>
      <dsp:txXfrm>
        <a:off x="1985981" y="1030608"/>
        <a:ext cx="1292696" cy="1292696"/>
      </dsp:txXfrm>
    </dsp:sp>
    <dsp:sp modelId="{B5870C09-F1F1-FD47-8E00-E31A4F5D83AA}">
      <dsp:nvSpPr>
        <dsp:cNvPr id="0" name=""/>
        <dsp:cNvSpPr/>
      </dsp:nvSpPr>
      <dsp:spPr>
        <a:xfrm>
          <a:off x="232791" y="2643934"/>
          <a:ext cx="1432560" cy="1432560"/>
        </a:xfrm>
        <a:prstGeom prst="round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26667"/>
                <a:tint val="50000"/>
                <a:satMod val="300000"/>
              </a:schemeClr>
            </a:gs>
            <a:gs pos="35000">
              <a:schemeClr val="accent1">
                <a:alpha val="90000"/>
                <a:hueOff val="0"/>
                <a:satOff val="0"/>
                <a:lumOff val="0"/>
                <a:alphaOff val="-26667"/>
                <a:tint val="37000"/>
                <a:satMod val="30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26667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/>
            <a:t>Market segments continue to diverge over time</a:t>
          </a:r>
        </a:p>
      </dsp:txBody>
      <dsp:txXfrm>
        <a:off x="302723" y="2713866"/>
        <a:ext cx="1292696" cy="1292696"/>
      </dsp:txXfrm>
    </dsp:sp>
    <dsp:sp modelId="{68CD2FF0-6201-834D-97D1-5A5ACDFE4733}">
      <dsp:nvSpPr>
        <dsp:cNvPr id="0" name=""/>
        <dsp:cNvSpPr/>
      </dsp:nvSpPr>
      <dsp:spPr>
        <a:xfrm>
          <a:off x="1916049" y="2643934"/>
          <a:ext cx="1432560" cy="1432560"/>
        </a:xfrm>
        <a:prstGeom prst="round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40000"/>
                <a:tint val="50000"/>
                <a:satMod val="300000"/>
              </a:schemeClr>
            </a:gs>
            <a:gs pos="35000">
              <a:schemeClr val="accent1">
                <a:alpha val="90000"/>
                <a:hueOff val="0"/>
                <a:satOff val="0"/>
                <a:lumOff val="0"/>
                <a:alphaOff val="-40000"/>
                <a:tint val="37000"/>
                <a:satMod val="30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4000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/>
            <a:t>*Note the drift towards the lower right (expectations of faster and smaller products).  Also note the divergence of the segments.</a:t>
          </a:r>
        </a:p>
      </dsp:txBody>
      <dsp:txXfrm>
        <a:off x="1985981" y="2713866"/>
        <a:ext cx="1292696" cy="129269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4987D4-3BD8-1E40-8F07-2BDD3E95D348}">
      <dsp:nvSpPr>
        <dsp:cNvPr id="0" name=""/>
        <dsp:cNvSpPr/>
      </dsp:nvSpPr>
      <dsp:spPr>
        <a:xfrm rot="5400000">
          <a:off x="3320265" y="88412"/>
          <a:ext cx="1353405" cy="1177463"/>
        </a:xfrm>
        <a:prstGeom prst="hexagon">
          <a:avLst>
            <a:gd name="adj" fmla="val 25000"/>
            <a:gd name="vf" fmla="val 115470"/>
          </a:avLst>
        </a:prstGeom>
        <a:solidFill>
          <a:srgbClr val="0065A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50" kern="1200" dirty="0">
              <a:latin typeface="+mn-lt"/>
            </a:rPr>
            <a:t>I want to spend as little money as possible!</a:t>
          </a:r>
          <a:endParaRPr lang="en-US" sz="1050" kern="1200" dirty="0"/>
        </a:p>
      </dsp:txBody>
      <dsp:txXfrm rot="-5400000">
        <a:off x="3591724" y="211347"/>
        <a:ext cx="810487" cy="931593"/>
      </dsp:txXfrm>
    </dsp:sp>
    <dsp:sp modelId="{E011AD50-FC11-0648-A0F4-62B4C336DC34}">
      <dsp:nvSpPr>
        <dsp:cNvPr id="0" name=""/>
        <dsp:cNvSpPr/>
      </dsp:nvSpPr>
      <dsp:spPr>
        <a:xfrm>
          <a:off x="4621429" y="271122"/>
          <a:ext cx="1510400" cy="812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57E8C4-F6EA-2A42-A2F2-002286C751C0}">
      <dsp:nvSpPr>
        <dsp:cNvPr id="0" name=""/>
        <dsp:cNvSpPr/>
      </dsp:nvSpPr>
      <dsp:spPr>
        <a:xfrm rot="5400000">
          <a:off x="2048605" y="88412"/>
          <a:ext cx="1353405" cy="1177463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rgbClr val="5CC151"/>
            </a:gs>
            <a:gs pos="100000">
              <a:schemeClr val="accent1">
                <a:lumMod val="40000"/>
                <a:lumOff val="6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50" kern="1200"/>
        </a:p>
      </dsp:txBody>
      <dsp:txXfrm rot="-5400000">
        <a:off x="2320064" y="211347"/>
        <a:ext cx="810487" cy="931593"/>
      </dsp:txXfrm>
    </dsp:sp>
    <dsp:sp modelId="{A00A1F90-1D5C-544A-B7F8-3B4E50C02C85}">
      <dsp:nvSpPr>
        <dsp:cNvPr id="0" name=""/>
        <dsp:cNvSpPr/>
      </dsp:nvSpPr>
      <dsp:spPr>
        <a:xfrm rot="5400000">
          <a:off x="2681999" y="1237183"/>
          <a:ext cx="1353405" cy="1177463"/>
        </a:xfrm>
        <a:prstGeom prst="hexagon">
          <a:avLst>
            <a:gd name="adj" fmla="val 25000"/>
            <a:gd name="vf" fmla="val 115470"/>
          </a:avLst>
        </a:prstGeom>
        <a:solidFill>
          <a:srgbClr val="0065A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50" kern="1200" dirty="0">
              <a:latin typeface="+mn-lt"/>
            </a:rPr>
            <a:t>I want them to have been around for a while…no beta testing!</a:t>
          </a:r>
          <a:endParaRPr lang="en-US" sz="1050" kern="1200" dirty="0"/>
        </a:p>
      </dsp:txBody>
      <dsp:txXfrm rot="-5400000">
        <a:off x="2953458" y="1360118"/>
        <a:ext cx="810487" cy="931593"/>
      </dsp:txXfrm>
    </dsp:sp>
    <dsp:sp modelId="{8CC63F6B-0868-4B49-A50F-EEFED0575903}">
      <dsp:nvSpPr>
        <dsp:cNvPr id="0" name=""/>
        <dsp:cNvSpPr/>
      </dsp:nvSpPr>
      <dsp:spPr>
        <a:xfrm>
          <a:off x="1259569" y="1419892"/>
          <a:ext cx="1461678" cy="812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EA3E4A-C063-AD4E-85C8-6E82ADB29475}">
      <dsp:nvSpPr>
        <dsp:cNvPr id="0" name=""/>
        <dsp:cNvSpPr/>
      </dsp:nvSpPr>
      <dsp:spPr>
        <a:xfrm rot="5400000">
          <a:off x="3953659" y="1237183"/>
          <a:ext cx="1353405" cy="1177463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rgbClr val="5CC151"/>
            </a:gs>
            <a:gs pos="100000">
              <a:schemeClr val="accent1">
                <a:lumMod val="40000"/>
                <a:lumOff val="6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50" kern="1200"/>
        </a:p>
      </dsp:txBody>
      <dsp:txXfrm rot="-5400000">
        <a:off x="4225118" y="1360118"/>
        <a:ext cx="810487" cy="931593"/>
      </dsp:txXfrm>
    </dsp:sp>
    <dsp:sp modelId="{9320A611-FB90-F34C-8D39-C7AE65139786}">
      <dsp:nvSpPr>
        <dsp:cNvPr id="0" name=""/>
        <dsp:cNvSpPr/>
      </dsp:nvSpPr>
      <dsp:spPr>
        <a:xfrm rot="5400000">
          <a:off x="3320265" y="2392166"/>
          <a:ext cx="1353405" cy="1177463"/>
        </a:xfrm>
        <a:prstGeom prst="hexagon">
          <a:avLst>
            <a:gd name="adj" fmla="val 25000"/>
            <a:gd name="vf" fmla="val 115470"/>
          </a:avLst>
        </a:prstGeom>
        <a:solidFill>
          <a:srgbClr val="0065A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50" kern="1200" dirty="0">
              <a:latin typeface="+mn-lt"/>
            </a:rPr>
            <a:t>They have to be moderately reliable…but not enough to drive up the price!</a:t>
          </a:r>
          <a:endParaRPr lang="en-US" sz="1050" kern="1200" dirty="0"/>
        </a:p>
      </dsp:txBody>
      <dsp:txXfrm rot="-5400000">
        <a:off x="3591724" y="2515101"/>
        <a:ext cx="810487" cy="931593"/>
      </dsp:txXfrm>
    </dsp:sp>
    <dsp:sp modelId="{D5571E4C-4A51-2C46-8C3E-50D074566E25}">
      <dsp:nvSpPr>
        <dsp:cNvPr id="0" name=""/>
        <dsp:cNvSpPr/>
      </dsp:nvSpPr>
      <dsp:spPr>
        <a:xfrm>
          <a:off x="4621429" y="2568663"/>
          <a:ext cx="1510400" cy="812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4967D1-39B1-1944-BD66-607DD78C4CA3}">
      <dsp:nvSpPr>
        <dsp:cNvPr id="0" name=""/>
        <dsp:cNvSpPr/>
      </dsp:nvSpPr>
      <dsp:spPr>
        <a:xfrm rot="5400000">
          <a:off x="2048605" y="2385953"/>
          <a:ext cx="1353405" cy="1177463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rgbClr val="5CC151"/>
            </a:gs>
            <a:gs pos="100000">
              <a:schemeClr val="accent1">
                <a:lumMod val="40000"/>
                <a:lumOff val="6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50" kern="1200"/>
        </a:p>
      </dsp:txBody>
      <dsp:txXfrm rot="-5400000">
        <a:off x="2320064" y="2508888"/>
        <a:ext cx="810487" cy="931593"/>
      </dsp:txXfrm>
    </dsp:sp>
    <dsp:sp modelId="{38F8415E-CCA1-EA41-A124-49884DDE92D8}">
      <dsp:nvSpPr>
        <dsp:cNvPr id="0" name=""/>
        <dsp:cNvSpPr/>
      </dsp:nvSpPr>
      <dsp:spPr>
        <a:xfrm rot="5400000">
          <a:off x="2681999" y="3535165"/>
          <a:ext cx="1353405" cy="1177463"/>
        </a:xfrm>
        <a:prstGeom prst="hexagon">
          <a:avLst>
            <a:gd name="adj" fmla="val 25000"/>
            <a:gd name="vf" fmla="val 115470"/>
          </a:avLst>
        </a:prstGeom>
        <a:solidFill>
          <a:srgbClr val="0065A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50" kern="1200" dirty="0">
              <a:latin typeface="+mn-lt"/>
            </a:rPr>
            <a:t>The technology doesn’t have to be cutting edge.</a:t>
          </a:r>
        </a:p>
      </dsp:txBody>
      <dsp:txXfrm rot="-5400000">
        <a:off x="2953458" y="3658100"/>
        <a:ext cx="810487" cy="931593"/>
      </dsp:txXfrm>
    </dsp:sp>
    <dsp:sp modelId="{B5BE09BB-D1A5-1A44-9AF5-6CB26A8F2AD5}">
      <dsp:nvSpPr>
        <dsp:cNvPr id="0" name=""/>
        <dsp:cNvSpPr/>
      </dsp:nvSpPr>
      <dsp:spPr>
        <a:xfrm>
          <a:off x="1259569" y="3717434"/>
          <a:ext cx="1461678" cy="812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5D0BB1-4B38-664E-A178-A894557214DC}">
      <dsp:nvSpPr>
        <dsp:cNvPr id="0" name=""/>
        <dsp:cNvSpPr/>
      </dsp:nvSpPr>
      <dsp:spPr>
        <a:xfrm rot="5400000">
          <a:off x="3953659" y="3534724"/>
          <a:ext cx="1353405" cy="1177463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rgbClr val="5CC151"/>
            </a:gs>
            <a:gs pos="100000">
              <a:schemeClr val="accent1">
                <a:lumMod val="40000"/>
                <a:lumOff val="6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50" kern="1200"/>
        </a:p>
      </dsp:txBody>
      <dsp:txXfrm rot="-5400000">
        <a:off x="4225118" y="3657659"/>
        <a:ext cx="810487" cy="93159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AE6417-FE49-D34C-942C-7387F47D2621}">
      <dsp:nvSpPr>
        <dsp:cNvPr id="0" name=""/>
        <dsp:cNvSpPr/>
      </dsp:nvSpPr>
      <dsp:spPr>
        <a:xfrm>
          <a:off x="2652554" y="3241919"/>
          <a:ext cx="1625758" cy="105312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77558"/>
              <a:satOff val="-1344"/>
              <a:lumOff val="1675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b" anchorCtr="0">
          <a:noAutofit/>
        </a:bodyPr>
        <a:lstStyle/>
        <a:p>
          <a:pPr marL="57150" lvl="1" indent="-57150" algn="r" defTabSz="4889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/>
            <a:t>Ideal Age: 3 years</a:t>
          </a:r>
        </a:p>
      </dsp:txBody>
      <dsp:txXfrm>
        <a:off x="3163415" y="3528334"/>
        <a:ext cx="1091763" cy="743574"/>
      </dsp:txXfrm>
    </dsp:sp>
    <dsp:sp modelId="{CB147D32-E294-1541-8138-3F5B88127CF5}">
      <dsp:nvSpPr>
        <dsp:cNvPr id="0" name=""/>
        <dsp:cNvSpPr/>
      </dsp:nvSpPr>
      <dsp:spPr>
        <a:xfrm>
          <a:off x="0" y="3241919"/>
          <a:ext cx="1625758" cy="105312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116337"/>
              <a:satOff val="-2016"/>
              <a:lumOff val="2513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b" anchorCtr="0">
          <a:noAutofit/>
        </a:bodyPr>
        <a:lstStyle/>
        <a:p>
          <a:pPr marL="57150" lvl="1" indent="-57150" algn="l" defTabSz="4889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/>
            <a:t>Ideal MTBF: 14000-20000</a:t>
          </a:r>
        </a:p>
      </dsp:txBody>
      <dsp:txXfrm>
        <a:off x="23134" y="3528334"/>
        <a:ext cx="1091763" cy="743574"/>
      </dsp:txXfrm>
    </dsp:sp>
    <dsp:sp modelId="{68F29285-61F0-834D-B875-A90E71C67D50}">
      <dsp:nvSpPr>
        <dsp:cNvPr id="0" name=""/>
        <dsp:cNvSpPr/>
      </dsp:nvSpPr>
      <dsp:spPr>
        <a:xfrm>
          <a:off x="2652554" y="1004032"/>
          <a:ext cx="1625758" cy="105312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38779"/>
              <a:satOff val="-672"/>
              <a:lumOff val="837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57150" lvl="1" indent="-57150" algn="r" defTabSz="4889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/>
            <a:t>Prefer less cutting edge products (Bigger Size &amp; Low Performance</a:t>
          </a:r>
          <a:r>
            <a:rPr lang="en-US" sz="900" kern="1200" dirty="0"/>
            <a:t>)</a:t>
          </a:r>
        </a:p>
      </dsp:txBody>
      <dsp:txXfrm>
        <a:off x="3163415" y="1027166"/>
        <a:ext cx="1091763" cy="743574"/>
      </dsp:txXfrm>
    </dsp:sp>
    <dsp:sp modelId="{F823397D-E809-3644-9C9A-814320F8B4C2}">
      <dsp:nvSpPr>
        <dsp:cNvPr id="0" name=""/>
        <dsp:cNvSpPr/>
      </dsp:nvSpPr>
      <dsp:spPr>
        <a:xfrm>
          <a:off x="76199" y="990605"/>
          <a:ext cx="1625758" cy="105312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57150" lvl="1" indent="-57150" algn="l" defTabSz="4889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/>
            <a:t>Price sensitive.  Prefer prices at lowest possible.</a:t>
          </a:r>
        </a:p>
      </dsp:txBody>
      <dsp:txXfrm>
        <a:off x="99333" y="1013739"/>
        <a:ext cx="1091763" cy="743574"/>
      </dsp:txXfrm>
    </dsp:sp>
    <dsp:sp modelId="{33B433B8-91D2-324D-A989-9E536221EA2C}">
      <dsp:nvSpPr>
        <dsp:cNvPr id="0" name=""/>
        <dsp:cNvSpPr/>
      </dsp:nvSpPr>
      <dsp:spPr>
        <a:xfrm>
          <a:off x="681239" y="1191620"/>
          <a:ext cx="1425007" cy="1425007"/>
        </a:xfrm>
        <a:prstGeom prst="pieWedge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Price</a:t>
          </a:r>
        </a:p>
      </dsp:txBody>
      <dsp:txXfrm>
        <a:off x="1098614" y="1608995"/>
        <a:ext cx="1007632" cy="1007632"/>
      </dsp:txXfrm>
    </dsp:sp>
    <dsp:sp modelId="{30EAC805-0624-9A40-BBE9-A5AE23617473}">
      <dsp:nvSpPr>
        <dsp:cNvPr id="0" name=""/>
        <dsp:cNvSpPr/>
      </dsp:nvSpPr>
      <dsp:spPr>
        <a:xfrm rot="5400000">
          <a:off x="2172066" y="1191620"/>
          <a:ext cx="1425007" cy="1425007"/>
        </a:xfrm>
        <a:prstGeom prst="pieWedge">
          <a:avLst/>
        </a:prstGeom>
        <a:solidFill>
          <a:schemeClr val="accent1">
            <a:shade val="80000"/>
            <a:hueOff val="38779"/>
            <a:satOff val="-672"/>
            <a:lumOff val="837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Positioning</a:t>
          </a:r>
        </a:p>
      </dsp:txBody>
      <dsp:txXfrm rot="-5400000">
        <a:off x="2172066" y="1608995"/>
        <a:ext cx="1007632" cy="1007632"/>
      </dsp:txXfrm>
    </dsp:sp>
    <dsp:sp modelId="{75FCB75A-46A4-854A-810C-519AF9F25728}">
      <dsp:nvSpPr>
        <dsp:cNvPr id="0" name=""/>
        <dsp:cNvSpPr/>
      </dsp:nvSpPr>
      <dsp:spPr>
        <a:xfrm rot="10800000">
          <a:off x="2172066" y="2682447"/>
          <a:ext cx="1425007" cy="1425007"/>
        </a:xfrm>
        <a:prstGeom prst="pieWedge">
          <a:avLst/>
        </a:prstGeom>
        <a:solidFill>
          <a:schemeClr val="accent1">
            <a:shade val="80000"/>
            <a:hueOff val="77558"/>
            <a:satOff val="-1344"/>
            <a:lumOff val="1675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Age</a:t>
          </a:r>
        </a:p>
      </dsp:txBody>
      <dsp:txXfrm rot="10800000">
        <a:off x="2172066" y="2682447"/>
        <a:ext cx="1007632" cy="1007632"/>
      </dsp:txXfrm>
    </dsp:sp>
    <dsp:sp modelId="{A71FB700-25A4-794F-8147-54C2A38F6D64}">
      <dsp:nvSpPr>
        <dsp:cNvPr id="0" name=""/>
        <dsp:cNvSpPr/>
      </dsp:nvSpPr>
      <dsp:spPr>
        <a:xfrm rot="16200000">
          <a:off x="681239" y="2682447"/>
          <a:ext cx="1425007" cy="1425007"/>
        </a:xfrm>
        <a:prstGeom prst="pieWedge">
          <a:avLst/>
        </a:prstGeom>
        <a:solidFill>
          <a:schemeClr val="accent1">
            <a:shade val="80000"/>
            <a:hueOff val="116337"/>
            <a:satOff val="-2016"/>
            <a:lumOff val="2513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Reliability</a:t>
          </a:r>
        </a:p>
      </dsp:txBody>
      <dsp:txXfrm rot="5400000">
        <a:off x="1098614" y="2682447"/>
        <a:ext cx="1007632" cy="1007632"/>
      </dsp:txXfrm>
    </dsp:sp>
    <dsp:sp modelId="{A03DCAAF-7285-3B41-91C6-67CA2702A22D}">
      <dsp:nvSpPr>
        <dsp:cNvPr id="0" name=""/>
        <dsp:cNvSpPr/>
      </dsp:nvSpPr>
      <dsp:spPr>
        <a:xfrm>
          <a:off x="1893153" y="2353346"/>
          <a:ext cx="492005" cy="427831"/>
        </a:xfrm>
        <a:prstGeom prst="circular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50DD9D-79DA-7042-A596-F5E8B21AF57A}">
      <dsp:nvSpPr>
        <dsp:cNvPr id="0" name=""/>
        <dsp:cNvSpPr/>
      </dsp:nvSpPr>
      <dsp:spPr>
        <a:xfrm rot="10800000">
          <a:off x="1893153" y="2517897"/>
          <a:ext cx="492005" cy="427831"/>
        </a:xfrm>
        <a:prstGeom prst="circular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4987D4-3BD8-1E40-8F07-2BDD3E95D348}">
      <dsp:nvSpPr>
        <dsp:cNvPr id="0" name=""/>
        <dsp:cNvSpPr/>
      </dsp:nvSpPr>
      <dsp:spPr>
        <a:xfrm rot="5400000">
          <a:off x="3320265" y="88412"/>
          <a:ext cx="1353405" cy="1177463"/>
        </a:xfrm>
        <a:prstGeom prst="hexagon">
          <a:avLst>
            <a:gd name="adj" fmla="val 25000"/>
            <a:gd name="vf" fmla="val 115470"/>
          </a:avLst>
        </a:prstGeom>
        <a:solidFill>
          <a:srgbClr val="0065A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50" kern="1200" dirty="0">
              <a:latin typeface="+mn-lt"/>
            </a:rPr>
            <a:t>Price is not an issue.  I want the best sensors in the market!</a:t>
          </a:r>
          <a:endParaRPr lang="en-US" sz="1050" kern="1200" dirty="0"/>
        </a:p>
      </dsp:txBody>
      <dsp:txXfrm rot="-5400000">
        <a:off x="3591724" y="211347"/>
        <a:ext cx="810487" cy="931593"/>
      </dsp:txXfrm>
    </dsp:sp>
    <dsp:sp modelId="{E011AD50-FC11-0648-A0F4-62B4C336DC34}">
      <dsp:nvSpPr>
        <dsp:cNvPr id="0" name=""/>
        <dsp:cNvSpPr/>
      </dsp:nvSpPr>
      <dsp:spPr>
        <a:xfrm>
          <a:off x="4621429" y="271122"/>
          <a:ext cx="1510400" cy="812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57E8C4-F6EA-2A42-A2F2-002286C751C0}">
      <dsp:nvSpPr>
        <dsp:cNvPr id="0" name=""/>
        <dsp:cNvSpPr/>
      </dsp:nvSpPr>
      <dsp:spPr>
        <a:xfrm rot="5400000">
          <a:off x="2048605" y="88412"/>
          <a:ext cx="1353405" cy="1177463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rgbClr val="5CC151"/>
            </a:gs>
            <a:gs pos="100000">
              <a:schemeClr val="accent1">
                <a:lumMod val="40000"/>
                <a:lumOff val="6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50" kern="1200"/>
        </a:p>
      </dsp:txBody>
      <dsp:txXfrm rot="-5400000">
        <a:off x="2320064" y="211347"/>
        <a:ext cx="810487" cy="931593"/>
      </dsp:txXfrm>
    </dsp:sp>
    <dsp:sp modelId="{A00A1F90-1D5C-544A-B7F8-3B4E50C02C85}">
      <dsp:nvSpPr>
        <dsp:cNvPr id="0" name=""/>
        <dsp:cNvSpPr/>
      </dsp:nvSpPr>
      <dsp:spPr>
        <a:xfrm rot="5400000">
          <a:off x="2681999" y="1237183"/>
          <a:ext cx="1353405" cy="1177463"/>
        </a:xfrm>
        <a:prstGeom prst="hexagon">
          <a:avLst>
            <a:gd name="adj" fmla="val 25000"/>
            <a:gd name="vf" fmla="val 115470"/>
          </a:avLst>
        </a:prstGeom>
        <a:solidFill>
          <a:srgbClr val="0065A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50" kern="1200" dirty="0">
              <a:latin typeface="+mn-lt"/>
            </a:rPr>
            <a:t>I want the newest sensors you have!  </a:t>
          </a:r>
          <a:endParaRPr lang="en-US" sz="1050" kern="1200" dirty="0"/>
        </a:p>
      </dsp:txBody>
      <dsp:txXfrm rot="-5400000">
        <a:off x="2953458" y="1360118"/>
        <a:ext cx="810487" cy="931593"/>
      </dsp:txXfrm>
    </dsp:sp>
    <dsp:sp modelId="{8CC63F6B-0868-4B49-A50F-EEFED0575903}">
      <dsp:nvSpPr>
        <dsp:cNvPr id="0" name=""/>
        <dsp:cNvSpPr/>
      </dsp:nvSpPr>
      <dsp:spPr>
        <a:xfrm>
          <a:off x="1259569" y="1419892"/>
          <a:ext cx="1461678" cy="812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EA3E4A-C063-AD4E-85C8-6E82ADB29475}">
      <dsp:nvSpPr>
        <dsp:cNvPr id="0" name=""/>
        <dsp:cNvSpPr/>
      </dsp:nvSpPr>
      <dsp:spPr>
        <a:xfrm rot="5400000">
          <a:off x="3953659" y="1237183"/>
          <a:ext cx="1353405" cy="1177463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rgbClr val="5CC151"/>
            </a:gs>
            <a:gs pos="100000">
              <a:schemeClr val="accent1">
                <a:lumMod val="40000"/>
                <a:lumOff val="6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50" kern="1200"/>
        </a:p>
      </dsp:txBody>
      <dsp:txXfrm rot="-5400000">
        <a:off x="4225118" y="1360118"/>
        <a:ext cx="810487" cy="931593"/>
      </dsp:txXfrm>
    </dsp:sp>
    <dsp:sp modelId="{9320A611-FB90-F34C-8D39-C7AE65139786}">
      <dsp:nvSpPr>
        <dsp:cNvPr id="0" name=""/>
        <dsp:cNvSpPr/>
      </dsp:nvSpPr>
      <dsp:spPr>
        <a:xfrm rot="5400000">
          <a:off x="3320265" y="2392166"/>
          <a:ext cx="1353405" cy="1177463"/>
        </a:xfrm>
        <a:prstGeom prst="hexagon">
          <a:avLst>
            <a:gd name="adj" fmla="val 25000"/>
            <a:gd name="vf" fmla="val 115470"/>
          </a:avLst>
        </a:prstGeom>
        <a:solidFill>
          <a:srgbClr val="0065A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>
              <a:latin typeface="+mn-lt"/>
            </a:rPr>
            <a:t>We need the total package.  High performance and small sensors for our products.</a:t>
          </a:r>
          <a:endParaRPr lang="en-US" sz="1000" kern="1200" dirty="0"/>
        </a:p>
      </dsp:txBody>
      <dsp:txXfrm rot="-5400000">
        <a:off x="3591724" y="2515101"/>
        <a:ext cx="810487" cy="931593"/>
      </dsp:txXfrm>
    </dsp:sp>
    <dsp:sp modelId="{D5571E4C-4A51-2C46-8C3E-50D074566E25}">
      <dsp:nvSpPr>
        <dsp:cNvPr id="0" name=""/>
        <dsp:cNvSpPr/>
      </dsp:nvSpPr>
      <dsp:spPr>
        <a:xfrm>
          <a:off x="4621429" y="2568663"/>
          <a:ext cx="1510400" cy="812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4967D1-39B1-1944-BD66-607DD78C4CA3}">
      <dsp:nvSpPr>
        <dsp:cNvPr id="0" name=""/>
        <dsp:cNvSpPr/>
      </dsp:nvSpPr>
      <dsp:spPr>
        <a:xfrm rot="5400000">
          <a:off x="2048605" y="2385953"/>
          <a:ext cx="1353405" cy="1177463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rgbClr val="5CC151"/>
            </a:gs>
            <a:gs pos="100000">
              <a:schemeClr val="accent1">
                <a:lumMod val="40000"/>
                <a:lumOff val="6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50" kern="1200"/>
        </a:p>
      </dsp:txBody>
      <dsp:txXfrm rot="-5400000">
        <a:off x="2320064" y="2508888"/>
        <a:ext cx="810487" cy="931593"/>
      </dsp:txXfrm>
    </dsp:sp>
    <dsp:sp modelId="{38F8415E-CCA1-EA41-A124-49884DDE92D8}">
      <dsp:nvSpPr>
        <dsp:cNvPr id="0" name=""/>
        <dsp:cNvSpPr/>
      </dsp:nvSpPr>
      <dsp:spPr>
        <a:xfrm rot="5400000">
          <a:off x="2681999" y="3535165"/>
          <a:ext cx="1353405" cy="1177463"/>
        </a:xfrm>
        <a:prstGeom prst="hexagon">
          <a:avLst>
            <a:gd name="adj" fmla="val 25000"/>
            <a:gd name="vf" fmla="val 115470"/>
          </a:avLst>
        </a:prstGeom>
        <a:solidFill>
          <a:srgbClr val="0065A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50" kern="1200" dirty="0">
              <a:latin typeface="+mn-lt"/>
            </a:rPr>
            <a:t>Only the most cutting edge products will cut it!</a:t>
          </a:r>
        </a:p>
      </dsp:txBody>
      <dsp:txXfrm rot="-5400000">
        <a:off x="2953458" y="3658100"/>
        <a:ext cx="810487" cy="931593"/>
      </dsp:txXfrm>
    </dsp:sp>
    <dsp:sp modelId="{B5BE09BB-D1A5-1A44-9AF5-6CB26A8F2AD5}">
      <dsp:nvSpPr>
        <dsp:cNvPr id="0" name=""/>
        <dsp:cNvSpPr/>
      </dsp:nvSpPr>
      <dsp:spPr>
        <a:xfrm>
          <a:off x="1259569" y="3717434"/>
          <a:ext cx="1461678" cy="812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5D0BB1-4B38-664E-A178-A894557214DC}">
      <dsp:nvSpPr>
        <dsp:cNvPr id="0" name=""/>
        <dsp:cNvSpPr/>
      </dsp:nvSpPr>
      <dsp:spPr>
        <a:xfrm rot="5400000">
          <a:off x="3953659" y="3534724"/>
          <a:ext cx="1353405" cy="1177463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rgbClr val="5CC151"/>
            </a:gs>
            <a:gs pos="100000">
              <a:schemeClr val="accent1">
                <a:lumMod val="40000"/>
                <a:lumOff val="6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50" kern="1200"/>
        </a:p>
      </dsp:txBody>
      <dsp:txXfrm rot="-5400000">
        <a:off x="4225118" y="3657659"/>
        <a:ext cx="810487" cy="931593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5440C6-A4D0-BE4A-A0EE-9E6B1D8BAE54}">
      <dsp:nvSpPr>
        <dsp:cNvPr id="0" name=""/>
        <dsp:cNvSpPr/>
      </dsp:nvSpPr>
      <dsp:spPr>
        <a:xfrm>
          <a:off x="2652554" y="3241919"/>
          <a:ext cx="1625758" cy="105312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77558"/>
              <a:satOff val="-1344"/>
              <a:lumOff val="1675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b" anchorCtr="0">
          <a:noAutofit/>
        </a:bodyPr>
        <a:lstStyle/>
        <a:p>
          <a:pPr marL="57150" lvl="1" indent="-57150" algn="r" defTabSz="4889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/>
            <a:t>Ideal Age: 0 years</a:t>
          </a:r>
        </a:p>
      </dsp:txBody>
      <dsp:txXfrm>
        <a:off x="3163415" y="3528334"/>
        <a:ext cx="1091763" cy="743574"/>
      </dsp:txXfrm>
    </dsp:sp>
    <dsp:sp modelId="{93ADDEC7-3DEE-D240-A41D-9846954AA179}">
      <dsp:nvSpPr>
        <dsp:cNvPr id="0" name=""/>
        <dsp:cNvSpPr/>
      </dsp:nvSpPr>
      <dsp:spPr>
        <a:xfrm>
          <a:off x="0" y="3241919"/>
          <a:ext cx="1625758" cy="105312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116337"/>
              <a:satOff val="-2016"/>
              <a:lumOff val="2513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b" anchorCtr="0">
          <a:noAutofit/>
        </a:bodyPr>
        <a:lstStyle/>
        <a:p>
          <a:pPr marL="57150" lvl="1" indent="-57150" algn="l" defTabSz="4889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/>
            <a:t>Ideal MTBF: 17000-23000</a:t>
          </a:r>
        </a:p>
      </dsp:txBody>
      <dsp:txXfrm>
        <a:off x="23134" y="3528334"/>
        <a:ext cx="1091763" cy="743574"/>
      </dsp:txXfrm>
    </dsp:sp>
    <dsp:sp modelId="{7EE538BE-91A7-C448-B72B-6210792C6FF8}">
      <dsp:nvSpPr>
        <dsp:cNvPr id="0" name=""/>
        <dsp:cNvSpPr/>
      </dsp:nvSpPr>
      <dsp:spPr>
        <a:xfrm>
          <a:off x="2652554" y="1004032"/>
          <a:ext cx="1625758" cy="105312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38779"/>
              <a:satOff val="-672"/>
              <a:lumOff val="837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57150" lvl="1" indent="-57150" algn="r" defTabSz="4889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/>
            <a:t>Needs Smaller and Faster Sensors</a:t>
          </a:r>
        </a:p>
      </dsp:txBody>
      <dsp:txXfrm>
        <a:off x="3163415" y="1027166"/>
        <a:ext cx="1091763" cy="743574"/>
      </dsp:txXfrm>
    </dsp:sp>
    <dsp:sp modelId="{DB2D3A8A-9F07-C942-AE67-FFC974896E0A}">
      <dsp:nvSpPr>
        <dsp:cNvPr id="0" name=""/>
        <dsp:cNvSpPr/>
      </dsp:nvSpPr>
      <dsp:spPr>
        <a:xfrm>
          <a:off x="0" y="1004032"/>
          <a:ext cx="1625758" cy="105312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57150" lvl="1" indent="-57150" algn="l" defTabSz="4889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/>
            <a:t>Not price sensitive, willing to pay higher prices.</a:t>
          </a:r>
        </a:p>
      </dsp:txBody>
      <dsp:txXfrm>
        <a:off x="23134" y="1027166"/>
        <a:ext cx="1091763" cy="743574"/>
      </dsp:txXfrm>
    </dsp:sp>
    <dsp:sp modelId="{3D453047-9678-4649-9D3C-C551C0E0D161}">
      <dsp:nvSpPr>
        <dsp:cNvPr id="0" name=""/>
        <dsp:cNvSpPr/>
      </dsp:nvSpPr>
      <dsp:spPr>
        <a:xfrm>
          <a:off x="681239" y="1191620"/>
          <a:ext cx="1425007" cy="1425007"/>
        </a:xfrm>
        <a:prstGeom prst="pieWedge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Price</a:t>
          </a:r>
        </a:p>
      </dsp:txBody>
      <dsp:txXfrm>
        <a:off x="1098614" y="1608995"/>
        <a:ext cx="1007632" cy="1007632"/>
      </dsp:txXfrm>
    </dsp:sp>
    <dsp:sp modelId="{562F1277-F4C6-5F45-83DE-C8902255E19A}">
      <dsp:nvSpPr>
        <dsp:cNvPr id="0" name=""/>
        <dsp:cNvSpPr/>
      </dsp:nvSpPr>
      <dsp:spPr>
        <a:xfrm rot="5400000">
          <a:off x="2172066" y="1191620"/>
          <a:ext cx="1425007" cy="1425007"/>
        </a:xfrm>
        <a:prstGeom prst="pieWedge">
          <a:avLst/>
        </a:prstGeom>
        <a:solidFill>
          <a:schemeClr val="accent1">
            <a:shade val="80000"/>
            <a:hueOff val="38779"/>
            <a:satOff val="-672"/>
            <a:lumOff val="837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Positioning</a:t>
          </a:r>
        </a:p>
      </dsp:txBody>
      <dsp:txXfrm rot="-5400000">
        <a:off x="2172066" y="1608995"/>
        <a:ext cx="1007632" cy="1007632"/>
      </dsp:txXfrm>
    </dsp:sp>
    <dsp:sp modelId="{C2661DBE-7D9C-0A46-A7D5-5F6C9D57D51E}">
      <dsp:nvSpPr>
        <dsp:cNvPr id="0" name=""/>
        <dsp:cNvSpPr/>
      </dsp:nvSpPr>
      <dsp:spPr>
        <a:xfrm rot="10800000">
          <a:off x="2172066" y="2682447"/>
          <a:ext cx="1425007" cy="1425007"/>
        </a:xfrm>
        <a:prstGeom prst="pieWedge">
          <a:avLst/>
        </a:prstGeom>
        <a:solidFill>
          <a:schemeClr val="accent1">
            <a:shade val="80000"/>
            <a:hueOff val="77558"/>
            <a:satOff val="-1344"/>
            <a:lumOff val="1675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Age</a:t>
          </a:r>
        </a:p>
      </dsp:txBody>
      <dsp:txXfrm rot="10800000">
        <a:off x="2172066" y="2682447"/>
        <a:ext cx="1007632" cy="1007632"/>
      </dsp:txXfrm>
    </dsp:sp>
    <dsp:sp modelId="{5E0B88D7-5DCD-FB45-91D2-AD67B9D41310}">
      <dsp:nvSpPr>
        <dsp:cNvPr id="0" name=""/>
        <dsp:cNvSpPr/>
      </dsp:nvSpPr>
      <dsp:spPr>
        <a:xfrm rot="16200000">
          <a:off x="681239" y="2682447"/>
          <a:ext cx="1425007" cy="1425007"/>
        </a:xfrm>
        <a:prstGeom prst="pieWedge">
          <a:avLst/>
        </a:prstGeom>
        <a:solidFill>
          <a:schemeClr val="accent1">
            <a:shade val="80000"/>
            <a:hueOff val="116337"/>
            <a:satOff val="-2016"/>
            <a:lumOff val="2513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Reliability</a:t>
          </a:r>
        </a:p>
      </dsp:txBody>
      <dsp:txXfrm rot="5400000">
        <a:off x="1098614" y="2682447"/>
        <a:ext cx="1007632" cy="1007632"/>
      </dsp:txXfrm>
    </dsp:sp>
    <dsp:sp modelId="{6C9488FC-8F80-8842-B896-9A68A4216A7F}">
      <dsp:nvSpPr>
        <dsp:cNvPr id="0" name=""/>
        <dsp:cNvSpPr/>
      </dsp:nvSpPr>
      <dsp:spPr>
        <a:xfrm>
          <a:off x="1893153" y="2353346"/>
          <a:ext cx="492005" cy="427831"/>
        </a:xfrm>
        <a:prstGeom prst="circular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51914A-F375-FF4B-AFC0-FA871D3C9D50}">
      <dsp:nvSpPr>
        <dsp:cNvPr id="0" name=""/>
        <dsp:cNvSpPr/>
      </dsp:nvSpPr>
      <dsp:spPr>
        <a:xfrm rot="10800000">
          <a:off x="1893153" y="2517897"/>
          <a:ext cx="492005" cy="427831"/>
        </a:xfrm>
        <a:prstGeom prst="circular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F445BA-C458-154C-AB06-86C730C994A7}">
      <dsp:nvSpPr>
        <dsp:cNvPr id="0" name=""/>
        <dsp:cNvSpPr/>
      </dsp:nvSpPr>
      <dsp:spPr>
        <a:xfrm>
          <a:off x="330200" y="0"/>
          <a:ext cx="4597400" cy="4597400"/>
        </a:xfrm>
        <a:prstGeom prst="quadArrow">
          <a:avLst>
            <a:gd name="adj1" fmla="val 2000"/>
            <a:gd name="adj2" fmla="val 4000"/>
            <a:gd name="adj3" fmla="val 5000"/>
          </a:avLst>
        </a:prstGeom>
        <a:solidFill>
          <a:schemeClr val="accent3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27D916-8CF2-674F-AF9D-8DDC2DD34F3B}">
      <dsp:nvSpPr>
        <dsp:cNvPr id="0" name=""/>
        <dsp:cNvSpPr/>
      </dsp:nvSpPr>
      <dsp:spPr>
        <a:xfrm>
          <a:off x="629031" y="298831"/>
          <a:ext cx="1838960" cy="183896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/>
            <a:t>R&amp;D</a:t>
          </a:r>
        </a:p>
      </dsp:txBody>
      <dsp:txXfrm>
        <a:off x="718802" y="388602"/>
        <a:ext cx="1659418" cy="1659418"/>
      </dsp:txXfrm>
    </dsp:sp>
    <dsp:sp modelId="{D68D5832-88A5-7F45-9B12-56CC0EBB986D}">
      <dsp:nvSpPr>
        <dsp:cNvPr id="0" name=""/>
        <dsp:cNvSpPr/>
      </dsp:nvSpPr>
      <dsp:spPr>
        <a:xfrm>
          <a:off x="2789809" y="298831"/>
          <a:ext cx="1838960" cy="1838960"/>
        </a:xfrm>
        <a:prstGeom prst="roundRect">
          <a:avLst/>
        </a:prstGeom>
        <a:solidFill>
          <a:schemeClr val="accent4">
            <a:hueOff val="5028718"/>
            <a:satOff val="-8181"/>
            <a:lumOff val="-980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/>
            <a:t>Marketing</a:t>
          </a:r>
        </a:p>
      </dsp:txBody>
      <dsp:txXfrm>
        <a:off x="2879580" y="388602"/>
        <a:ext cx="1659418" cy="1659418"/>
      </dsp:txXfrm>
    </dsp:sp>
    <dsp:sp modelId="{4FC0A23C-1B63-B640-B57F-6D8BDD983C04}">
      <dsp:nvSpPr>
        <dsp:cNvPr id="0" name=""/>
        <dsp:cNvSpPr/>
      </dsp:nvSpPr>
      <dsp:spPr>
        <a:xfrm>
          <a:off x="629031" y="2459608"/>
          <a:ext cx="1838960" cy="1838960"/>
        </a:xfrm>
        <a:prstGeom prst="roundRect">
          <a:avLst/>
        </a:prstGeom>
        <a:solidFill>
          <a:schemeClr val="accent4">
            <a:hueOff val="10057436"/>
            <a:satOff val="-16362"/>
            <a:lumOff val="-1960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/>
            <a:t>Production</a:t>
          </a:r>
        </a:p>
      </dsp:txBody>
      <dsp:txXfrm>
        <a:off x="718802" y="2549379"/>
        <a:ext cx="1659418" cy="1659418"/>
      </dsp:txXfrm>
    </dsp:sp>
    <dsp:sp modelId="{842721DE-B4E9-4344-97DC-06AB5953B426}">
      <dsp:nvSpPr>
        <dsp:cNvPr id="0" name=""/>
        <dsp:cNvSpPr/>
      </dsp:nvSpPr>
      <dsp:spPr>
        <a:xfrm>
          <a:off x="2789809" y="2459608"/>
          <a:ext cx="1838960" cy="1838960"/>
        </a:xfrm>
        <a:prstGeom prst="roundRect">
          <a:avLst/>
        </a:prstGeom>
        <a:solidFill>
          <a:schemeClr val="accent4">
            <a:hueOff val="15086153"/>
            <a:satOff val="-24543"/>
            <a:lumOff val="-2941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/>
            <a:t>Finance</a:t>
          </a:r>
        </a:p>
      </dsp:txBody>
      <dsp:txXfrm>
        <a:off x="2879580" y="2549379"/>
        <a:ext cx="1659418" cy="1659418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77831D-DA2C-3346-8AA8-565EFB013813}">
      <dsp:nvSpPr>
        <dsp:cNvPr id="0" name=""/>
        <dsp:cNvSpPr/>
      </dsp:nvSpPr>
      <dsp:spPr>
        <a:xfrm rot="16200000">
          <a:off x="-1992017" y="1992523"/>
          <a:ext cx="5299075" cy="1314028"/>
        </a:xfrm>
        <a:prstGeom prst="flowChartManualOperation">
          <a:avLst/>
        </a:prstGeom>
        <a:gradFill rotWithShape="0">
          <a:gsLst>
            <a:gs pos="0">
              <a:srgbClr val="0065A2"/>
            </a:gs>
            <a:gs pos="100000">
              <a:srgbClr val="0065A2">
                <a:alpha val="62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0" tIns="0" rIns="100932" bIns="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/>
            <a:t>Proformas</a:t>
          </a:r>
          <a:r>
            <a:rPr lang="en-US" sz="1600" kern="1200" dirty="0"/>
            <a:t> use decisions made in the current year to project company performance for the next year</a:t>
          </a:r>
        </a:p>
      </dsp:txBody>
      <dsp:txXfrm rot="5400000">
        <a:off x="506" y="1059815"/>
        <a:ext cx="1314028" cy="3179445"/>
      </dsp:txXfrm>
    </dsp:sp>
    <dsp:sp modelId="{4B2960F4-E9C6-0940-96A1-CC72A3A70B60}">
      <dsp:nvSpPr>
        <dsp:cNvPr id="0" name=""/>
        <dsp:cNvSpPr/>
      </dsp:nvSpPr>
      <dsp:spPr>
        <a:xfrm rot="16200000">
          <a:off x="-579437" y="1992523"/>
          <a:ext cx="5299075" cy="1314028"/>
        </a:xfrm>
        <a:prstGeom prst="flowChartManualOperation">
          <a:avLst/>
        </a:prstGeom>
        <a:gradFill rotWithShape="0">
          <a:gsLst>
            <a:gs pos="0">
              <a:srgbClr val="0065A2"/>
            </a:gs>
            <a:gs pos="100000">
              <a:srgbClr val="0065A2">
                <a:alpha val="62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0" tIns="0" rIns="100932" bIns="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/>
            <a:t>Analyzing them is critical for company success</a:t>
          </a:r>
        </a:p>
      </dsp:txBody>
      <dsp:txXfrm rot="5400000">
        <a:off x="1413086" y="1059815"/>
        <a:ext cx="1314028" cy="3179445"/>
      </dsp:txXfrm>
    </dsp:sp>
    <dsp:sp modelId="{B4ACF579-709B-854C-9832-FA4F17201F82}">
      <dsp:nvSpPr>
        <dsp:cNvPr id="0" name=""/>
        <dsp:cNvSpPr/>
      </dsp:nvSpPr>
      <dsp:spPr>
        <a:xfrm rot="16200000">
          <a:off x="833142" y="1992523"/>
          <a:ext cx="5299075" cy="1314028"/>
        </a:xfrm>
        <a:prstGeom prst="flowChartManualOperation">
          <a:avLst/>
        </a:prstGeom>
        <a:gradFill rotWithShape="0">
          <a:gsLst>
            <a:gs pos="0">
              <a:srgbClr val="0065A2"/>
            </a:gs>
            <a:gs pos="100000">
              <a:srgbClr val="0065A2">
                <a:alpha val="62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0" tIns="0" rIns="100932" bIns="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/>
            <a:t>The following </a:t>
          </a:r>
          <a:r>
            <a:rPr lang="en-US" sz="1600" kern="1200" dirty="0" err="1"/>
            <a:t>proformas</a:t>
          </a:r>
          <a:r>
            <a:rPr lang="en-US" sz="1600" kern="1200" dirty="0"/>
            <a:t> are available:</a:t>
          </a:r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/>
            <a:t>Balance Sheet</a:t>
          </a:r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/>
            <a:t>Income Statement</a:t>
          </a:r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/>
            <a:t>Cash Flow Statement</a:t>
          </a:r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/>
            <a:t>Financial Ratios</a:t>
          </a:r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/>
            <a:t>Balanced Scorecard</a:t>
          </a:r>
        </a:p>
      </dsp:txBody>
      <dsp:txXfrm rot="5400000">
        <a:off x="2825665" y="1059815"/>
        <a:ext cx="1314028" cy="3179445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2C952B-62FA-8E4E-8971-E4A242DA44FE}">
      <dsp:nvSpPr>
        <dsp:cNvPr id="0" name=""/>
        <dsp:cNvSpPr/>
      </dsp:nvSpPr>
      <dsp:spPr>
        <a:xfrm>
          <a:off x="1616491" y="-34005"/>
          <a:ext cx="5326816" cy="5326816"/>
        </a:xfrm>
        <a:prstGeom prst="circularArrow">
          <a:avLst>
            <a:gd name="adj1" fmla="val 5544"/>
            <a:gd name="adj2" fmla="val 330680"/>
            <a:gd name="adj3" fmla="val 14497228"/>
            <a:gd name="adj4" fmla="val 16960847"/>
            <a:gd name="adj5" fmla="val 5757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81A4B932-2018-7E43-9046-4AB92422AF0F}">
      <dsp:nvSpPr>
        <dsp:cNvPr id="0" name=""/>
        <dsp:cNvSpPr/>
      </dsp:nvSpPr>
      <dsp:spPr>
        <a:xfrm>
          <a:off x="3439802" y="1346"/>
          <a:ext cx="1680195" cy="840097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/>
            <a:t>Establish business strategy for your company</a:t>
          </a:r>
        </a:p>
      </dsp:txBody>
      <dsp:txXfrm>
        <a:off x="3480812" y="42356"/>
        <a:ext cx="1598175" cy="758077"/>
      </dsp:txXfrm>
    </dsp:sp>
    <dsp:sp modelId="{60ABDF68-39CF-934B-9BE4-976655CB347C}">
      <dsp:nvSpPr>
        <dsp:cNvPr id="0" name=""/>
        <dsp:cNvSpPr/>
      </dsp:nvSpPr>
      <dsp:spPr>
        <a:xfrm>
          <a:off x="5215782" y="856613"/>
          <a:ext cx="1680195" cy="840097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/>
            <a:t>Analyze Foundation FastTrack to see industry results</a:t>
          </a:r>
        </a:p>
      </dsp:txBody>
      <dsp:txXfrm>
        <a:off x="5256792" y="897623"/>
        <a:ext cx="1598175" cy="758077"/>
      </dsp:txXfrm>
    </dsp:sp>
    <dsp:sp modelId="{EDABBDAF-1D92-DD46-A94B-2551EBDEB156}">
      <dsp:nvSpPr>
        <dsp:cNvPr id="0" name=""/>
        <dsp:cNvSpPr/>
      </dsp:nvSpPr>
      <dsp:spPr>
        <a:xfrm>
          <a:off x="5654413" y="2778380"/>
          <a:ext cx="1680195" cy="840097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/>
            <a:t>Make tactical decisions across each functional area (aligned to strategy!)</a:t>
          </a:r>
        </a:p>
      </dsp:txBody>
      <dsp:txXfrm>
        <a:off x="5695423" y="2819390"/>
        <a:ext cx="1598175" cy="758077"/>
      </dsp:txXfrm>
    </dsp:sp>
    <dsp:sp modelId="{A79213A8-6AF1-0F46-AF1C-E1D75561CF64}">
      <dsp:nvSpPr>
        <dsp:cNvPr id="0" name=""/>
        <dsp:cNvSpPr/>
      </dsp:nvSpPr>
      <dsp:spPr>
        <a:xfrm>
          <a:off x="4425396" y="4319518"/>
          <a:ext cx="1680195" cy="840097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/>
            <a:t>Upload official decisions and confirm on the website</a:t>
          </a:r>
        </a:p>
      </dsp:txBody>
      <dsp:txXfrm>
        <a:off x="4466406" y="4360528"/>
        <a:ext cx="1598175" cy="758077"/>
      </dsp:txXfrm>
    </dsp:sp>
    <dsp:sp modelId="{AC3A48CD-8BEC-C042-BD8C-51741F70DABA}">
      <dsp:nvSpPr>
        <dsp:cNvPr id="0" name=""/>
        <dsp:cNvSpPr/>
      </dsp:nvSpPr>
      <dsp:spPr>
        <a:xfrm>
          <a:off x="2454207" y="4319518"/>
          <a:ext cx="1680195" cy="840097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/>
            <a:t>Await results when Professor processes</a:t>
          </a:r>
        </a:p>
      </dsp:txBody>
      <dsp:txXfrm>
        <a:off x="2495217" y="4360528"/>
        <a:ext cx="1598175" cy="758077"/>
      </dsp:txXfrm>
    </dsp:sp>
    <dsp:sp modelId="{0CE7B205-DFFF-4847-A312-1507FB6D843C}">
      <dsp:nvSpPr>
        <dsp:cNvPr id="0" name=""/>
        <dsp:cNvSpPr/>
      </dsp:nvSpPr>
      <dsp:spPr>
        <a:xfrm>
          <a:off x="1225191" y="2778380"/>
          <a:ext cx="1680195" cy="840097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/>
            <a:t>Rejoice in your superior capitalistic acumen</a:t>
          </a:r>
        </a:p>
      </dsp:txBody>
      <dsp:txXfrm>
        <a:off x="1266201" y="2819390"/>
        <a:ext cx="1598175" cy="758077"/>
      </dsp:txXfrm>
    </dsp:sp>
    <dsp:sp modelId="{EBF361F3-2265-734C-9EDB-66C99580EBA1}">
      <dsp:nvSpPr>
        <dsp:cNvPr id="0" name=""/>
        <dsp:cNvSpPr/>
      </dsp:nvSpPr>
      <dsp:spPr>
        <a:xfrm>
          <a:off x="1663822" y="856613"/>
          <a:ext cx="1680195" cy="840097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/>
            <a:t>Begin the process again by confirming alignment of your results with your company</a:t>
          </a:r>
          <a:r>
            <a:rPr lang="en-US" altLang="ja-JP" sz="1100" kern="1200"/>
            <a:t>’</a:t>
          </a:r>
          <a:r>
            <a:rPr lang="en-US" sz="1100" kern="1200"/>
            <a:t>s strategic goal.</a:t>
          </a:r>
        </a:p>
      </dsp:txBody>
      <dsp:txXfrm>
        <a:off x="1704832" y="897623"/>
        <a:ext cx="1598175" cy="7580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4#6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ycle4#8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C1A56B1-8F11-4B1E-9B9B-B2E07A83F0E3}" type="datetimeFigureOut">
              <a:rPr lang="en-US"/>
              <a:pPr>
                <a:defRPr/>
              </a:pPr>
              <a:t>7/12/2017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25E0BC26-0C8C-4848-AC40-B644ACCBD4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14030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0FC2493-7841-49A0-B076-4798E2CDEB0B}" type="datetimeFigureOut">
              <a:rPr lang="en-US"/>
              <a:pPr>
                <a:defRPr/>
              </a:pPr>
              <a:t>7/12/2017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48068FF9-0A4C-4BE2-9634-15C520D3E8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32022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8068FF9-0A4C-4BE2-9634-15C520D3E87F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1174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fld id="{CFFAB34B-20B9-C845-8DA9-A1BF05515846}" type="slidenum">
              <a:rPr lang="en-US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8713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91291649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387350"/>
            <a:ext cx="7313613" cy="2441575"/>
          </a:xfrm>
          <a:prstGeom prst="rect">
            <a:avLst/>
          </a:prstGeom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63500" dir="2700000" algn="tl" rotWithShape="0">
              <a:srgbClr val="000000">
                <a:alpha val="12000"/>
              </a:srgbClr>
            </a:outerShdw>
          </a:effectLst>
        </p:spPr>
      </p:pic>
      <p:grpSp>
        <p:nvGrpSpPr>
          <p:cNvPr id="5" name="Group 11"/>
          <p:cNvGrpSpPr/>
          <p:nvPr/>
        </p:nvGrpSpPr>
        <p:grpSpPr>
          <a:xfrm>
            <a:off x="0" y="2738438"/>
            <a:ext cx="7318375" cy="3475038"/>
            <a:chOff x="-1" y="3379694"/>
            <a:chExt cx="7543801" cy="2604247"/>
          </a:xfrm>
          <a:solidFill>
            <a:schemeClr val="tx1"/>
          </a:solidFill>
        </p:grpSpPr>
        <p:sp>
          <p:nvSpPr>
            <p:cNvPr id="6" name="Snip Single Corner Rectangle 5"/>
            <p:cNvSpPr/>
            <p:nvPr/>
          </p:nvSpPr>
          <p:spPr>
            <a:xfrm flipV="1">
              <a:off x="-1" y="3393141"/>
              <a:ext cx="7543800" cy="2590800"/>
            </a:xfrm>
            <a:prstGeom prst="snip1Rect">
              <a:avLst>
                <a:gd name="adj" fmla="val 7379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1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0" y="3379694"/>
              <a:ext cx="7543800" cy="2377"/>
            </a:xfrm>
            <a:prstGeom prst="line">
              <a:avLst/>
            </a:prstGeom>
            <a:grpFill/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" name="Picture 10" descr="Capsim_logo_RGB.eps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22688" y="3030538"/>
            <a:ext cx="3497262" cy="58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91291649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387350"/>
            <a:ext cx="7313613" cy="2441575"/>
          </a:xfrm>
          <a:prstGeom prst="rect">
            <a:avLst/>
          </a:prstGeom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63500" dir="2700000" algn="tl" rotWithShape="0">
              <a:srgbClr val="000000">
                <a:alpha val="12000"/>
              </a:srgbClr>
            </a:outerShdw>
          </a:effectLst>
        </p:spPr>
      </p:pic>
      <p:grpSp>
        <p:nvGrpSpPr>
          <p:cNvPr id="10" name="Group 11"/>
          <p:cNvGrpSpPr/>
          <p:nvPr userDrawn="1"/>
        </p:nvGrpSpPr>
        <p:grpSpPr>
          <a:xfrm>
            <a:off x="0" y="2738438"/>
            <a:ext cx="7318375" cy="3475038"/>
            <a:chOff x="-1" y="3379694"/>
            <a:chExt cx="7543801" cy="2604247"/>
          </a:xfrm>
          <a:solidFill>
            <a:schemeClr val="tx1"/>
          </a:solidFill>
        </p:grpSpPr>
        <p:sp>
          <p:nvSpPr>
            <p:cNvPr id="11" name="Snip Single Corner Rectangle 10"/>
            <p:cNvSpPr/>
            <p:nvPr/>
          </p:nvSpPr>
          <p:spPr>
            <a:xfrm flipV="1">
              <a:off x="-1" y="3393141"/>
              <a:ext cx="7543800" cy="2590800"/>
            </a:xfrm>
            <a:prstGeom prst="snip1Rect">
              <a:avLst>
                <a:gd name="adj" fmla="val 7379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1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0" y="3379694"/>
              <a:ext cx="7543800" cy="2377"/>
            </a:xfrm>
            <a:prstGeom prst="line">
              <a:avLst/>
            </a:prstGeom>
            <a:grpFill/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" name="Picture 15" descr="Capsim_logo_RGB.eps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3722688" y="3030538"/>
            <a:ext cx="3497262" cy="58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4150" y="3740151"/>
            <a:ext cx="7035800" cy="1693862"/>
          </a:xfrm>
        </p:spPr>
        <p:txBody>
          <a:bodyPr anchor="ctr">
            <a:normAutofit/>
          </a:bodyPr>
          <a:lstStyle>
            <a:lvl1pPr algn="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4150" y="5522913"/>
            <a:ext cx="7035800" cy="703299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8.23.11</a:t>
            </a:r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351338" y="6627813"/>
            <a:ext cx="2868612" cy="230187"/>
          </a:xfrm>
        </p:spPr>
        <p:txBody>
          <a:bodyPr anchor="t"/>
          <a:lstStyle>
            <a:lvl1pPr algn="r">
              <a:defRPr sz="900" b="0"/>
            </a:lvl1pPr>
          </a:lstStyle>
          <a:p>
            <a:pPr>
              <a:defRPr/>
            </a:pPr>
            <a:r>
              <a:rPr lang="en-US"/>
              <a:t>© 2011 Capsim Management Simulations, Inc.</a:t>
            </a:r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8C887D-593D-49B2-836D-CFFB9032C7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Capsim_logo_RGB.eps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6572250"/>
            <a:ext cx="1400175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660525" y="6627813"/>
            <a:ext cx="2038350" cy="230187"/>
          </a:xfrm>
          <a:prstGeom prst="rect">
            <a:avLst/>
          </a:prstGeom>
          <a:noFill/>
        </p:spPr>
        <p:txBody>
          <a:bodyPr l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accent1"/>
                </a:solidFill>
                <a:latin typeface="Verdana"/>
                <a:cs typeface="Verdana"/>
              </a:rPr>
              <a:t>Unforgettable Business Learning  </a:t>
            </a:r>
          </a:p>
        </p:txBody>
      </p:sp>
      <p:pic>
        <p:nvPicPr>
          <p:cNvPr id="7" name="Picture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588" y="2828925"/>
            <a:ext cx="8915401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9" descr="Capism_CompXM_Logo_RGB.eps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35150" y="3759200"/>
            <a:ext cx="1819275" cy="19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0" descr="Capism_Foundation_Logo_RGB.eps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07200" y="3651250"/>
            <a:ext cx="2122488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1" descr="Capism_Capstone_Logo_RGB.eps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25938" y="3651250"/>
            <a:ext cx="1811337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2" descr="Capsim_logo_RGB.eps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6572250"/>
            <a:ext cx="1400175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 userDrawn="1"/>
        </p:nvSpPr>
        <p:spPr>
          <a:xfrm>
            <a:off x="1660525" y="6627813"/>
            <a:ext cx="2038350" cy="230187"/>
          </a:xfrm>
          <a:prstGeom prst="rect">
            <a:avLst/>
          </a:prstGeom>
          <a:noFill/>
        </p:spPr>
        <p:txBody>
          <a:bodyPr l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accent1"/>
                </a:solidFill>
                <a:latin typeface="Verdana"/>
                <a:cs typeface="Verdana"/>
              </a:rPr>
              <a:t>Unforgettable Business Learning  </a:t>
            </a:r>
          </a:p>
        </p:txBody>
      </p:sp>
      <p:pic>
        <p:nvPicPr>
          <p:cNvPr id="13" name="Picture 14" descr="Capism_CompXM_Logo_RGB.eps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35150" y="3759200"/>
            <a:ext cx="1819275" cy="19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5" descr="Capism_Foundation_Logo_RGB.eps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07200" y="3651250"/>
            <a:ext cx="2122488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6" descr="Capism_Capstone_Logo_RGB.eps"/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25938" y="3651250"/>
            <a:ext cx="1811337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150" y="1004889"/>
            <a:ext cx="8730005" cy="1727200"/>
          </a:xfrm>
        </p:spPr>
        <p:txBody>
          <a:bodyPr anchor="ctr">
            <a:normAutofit/>
          </a:bodyPr>
          <a:lstStyle>
            <a:lvl1pPr algn="l"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4150" y="4611688"/>
            <a:ext cx="8730005" cy="1692275"/>
          </a:xfrm>
        </p:spPr>
        <p:txBody>
          <a:bodyPr/>
          <a:lstStyle>
            <a:lvl1pPr marL="0" indent="0" algn="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8.23.11</a:t>
            </a:r>
          </a:p>
        </p:txBody>
      </p:sp>
      <p:sp>
        <p:nvSpPr>
          <p:cNvPr id="1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2011 Capsim Management Simulations, Inc.</a:t>
            </a:r>
          </a:p>
        </p:txBody>
      </p:sp>
      <p:sp>
        <p:nvSpPr>
          <p:cNvPr id="1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742BF3-8EC7-4F3A-89FF-EF9925BE16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Capsim_logo_RGB.eps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6572250"/>
            <a:ext cx="1400175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660525" y="6627813"/>
            <a:ext cx="2038350" cy="230187"/>
          </a:xfrm>
          <a:prstGeom prst="rect">
            <a:avLst/>
          </a:prstGeom>
          <a:noFill/>
        </p:spPr>
        <p:txBody>
          <a:bodyPr l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accent1"/>
                </a:solidFill>
                <a:latin typeface="Verdana"/>
                <a:cs typeface="Verdana"/>
              </a:rPr>
              <a:t>Unforgettable Business Learning  </a:t>
            </a:r>
          </a:p>
        </p:txBody>
      </p:sp>
      <p:pic>
        <p:nvPicPr>
          <p:cNvPr id="7" name="Picture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588" y="2828925"/>
            <a:ext cx="8915401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9" descr="Capism_Foundation_Logo_RGB.eps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83288" y="3740150"/>
            <a:ext cx="294640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0" descr="Capsim_logo_RGB.eps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6572250"/>
            <a:ext cx="1400175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 userDrawn="1"/>
        </p:nvSpPr>
        <p:spPr>
          <a:xfrm>
            <a:off x="1660525" y="6627813"/>
            <a:ext cx="2038350" cy="230187"/>
          </a:xfrm>
          <a:prstGeom prst="rect">
            <a:avLst/>
          </a:prstGeom>
          <a:noFill/>
        </p:spPr>
        <p:txBody>
          <a:bodyPr l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accent1"/>
                </a:solidFill>
                <a:latin typeface="Verdana"/>
                <a:cs typeface="Verdana"/>
              </a:rPr>
              <a:t>Unforgettable Business Learning  </a:t>
            </a:r>
          </a:p>
        </p:txBody>
      </p:sp>
      <p:pic>
        <p:nvPicPr>
          <p:cNvPr id="11" name="Picture 12" descr="Capism_Foundation_Logo_RGB.eps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5983288" y="3740150"/>
            <a:ext cx="294640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150" y="1004889"/>
            <a:ext cx="8730005" cy="1727200"/>
          </a:xfrm>
        </p:spPr>
        <p:txBody>
          <a:bodyPr anchor="ctr">
            <a:normAutofit/>
          </a:bodyPr>
          <a:lstStyle>
            <a:lvl1pPr algn="l"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4150" y="4611688"/>
            <a:ext cx="8730005" cy="1692275"/>
          </a:xfrm>
        </p:spPr>
        <p:txBody>
          <a:bodyPr/>
          <a:lstStyle>
            <a:lvl1pPr marL="0" indent="0" algn="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8.23.11</a:t>
            </a:r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2011 Capsim Management Simulations, Inc.</a:t>
            </a:r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4EDC24-DF6F-46A7-9BED-66799B7C64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Capsim_logo_RGB.eps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6572250"/>
            <a:ext cx="1400175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660525" y="6627813"/>
            <a:ext cx="2038350" cy="230187"/>
          </a:xfrm>
          <a:prstGeom prst="rect">
            <a:avLst/>
          </a:prstGeom>
          <a:noFill/>
        </p:spPr>
        <p:txBody>
          <a:bodyPr l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accent1"/>
                </a:solidFill>
                <a:latin typeface="Verdana"/>
                <a:cs typeface="Verdana"/>
              </a:rPr>
              <a:t>Unforgettable Business Learning  </a:t>
            </a:r>
          </a:p>
        </p:txBody>
      </p:sp>
      <p:pic>
        <p:nvPicPr>
          <p:cNvPr id="7" name="Picture 8" descr="Capism_Capstone_Logo_RGB.eps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57888" y="3651250"/>
            <a:ext cx="29718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588" y="2828925"/>
            <a:ext cx="8915401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0" descr="Capsim_logo_RGB.eps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6572250"/>
            <a:ext cx="1400175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 userDrawn="1"/>
        </p:nvSpPr>
        <p:spPr>
          <a:xfrm>
            <a:off x="1660525" y="6627813"/>
            <a:ext cx="2038350" cy="230187"/>
          </a:xfrm>
          <a:prstGeom prst="rect">
            <a:avLst/>
          </a:prstGeom>
          <a:noFill/>
        </p:spPr>
        <p:txBody>
          <a:bodyPr l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accent1"/>
                </a:solidFill>
                <a:latin typeface="Verdana"/>
                <a:cs typeface="Verdana"/>
              </a:rPr>
              <a:t>Unforgettable Business Learning  </a:t>
            </a:r>
          </a:p>
        </p:txBody>
      </p:sp>
      <p:pic>
        <p:nvPicPr>
          <p:cNvPr id="11" name="Picture 12" descr="Capism_Capstone_Logo_RGB.eps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5957888" y="3651250"/>
            <a:ext cx="29718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150" y="1004889"/>
            <a:ext cx="8730005" cy="1727200"/>
          </a:xfrm>
        </p:spPr>
        <p:txBody>
          <a:bodyPr anchor="ctr">
            <a:normAutofit/>
          </a:bodyPr>
          <a:lstStyle>
            <a:lvl1pPr algn="l"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4150" y="4611688"/>
            <a:ext cx="8730005" cy="1692275"/>
          </a:xfrm>
        </p:spPr>
        <p:txBody>
          <a:bodyPr/>
          <a:lstStyle>
            <a:lvl1pPr marL="0" indent="0" algn="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8.23.11</a:t>
            </a:r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2011 Capsim Management Simulations, Inc.</a:t>
            </a:r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261574-605B-4639-A0F9-0560158C11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Capsim_logo_RGB.eps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6572250"/>
            <a:ext cx="1400175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660525" y="6627813"/>
            <a:ext cx="2038350" cy="230187"/>
          </a:xfrm>
          <a:prstGeom prst="rect">
            <a:avLst/>
          </a:prstGeom>
          <a:noFill/>
        </p:spPr>
        <p:txBody>
          <a:bodyPr l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accent1"/>
                </a:solidFill>
                <a:latin typeface="Verdana"/>
                <a:cs typeface="Verdana"/>
              </a:rPr>
              <a:t>Unforgettable Business Learning  </a:t>
            </a:r>
          </a:p>
        </p:txBody>
      </p:sp>
      <p:pic>
        <p:nvPicPr>
          <p:cNvPr id="7" name="Picture 8" descr="Capism_CompXM_Logo_RGB.eps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45188" y="3740150"/>
            <a:ext cx="2984500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828925"/>
            <a:ext cx="8913813" cy="54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0" descr="Capsim_logo_RGB.eps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6572250"/>
            <a:ext cx="1400175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 userDrawn="1"/>
        </p:nvSpPr>
        <p:spPr>
          <a:xfrm>
            <a:off x="1660525" y="6627813"/>
            <a:ext cx="2038350" cy="230187"/>
          </a:xfrm>
          <a:prstGeom prst="rect">
            <a:avLst/>
          </a:prstGeom>
          <a:noFill/>
        </p:spPr>
        <p:txBody>
          <a:bodyPr l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accent1"/>
                </a:solidFill>
                <a:latin typeface="Verdana"/>
                <a:cs typeface="Verdana"/>
              </a:rPr>
              <a:t>Unforgettable Business Learning  </a:t>
            </a:r>
          </a:p>
        </p:txBody>
      </p:sp>
      <p:pic>
        <p:nvPicPr>
          <p:cNvPr id="11" name="Picture 12" descr="Capism_CompXM_Logo_RGB.eps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5945188" y="3740150"/>
            <a:ext cx="2984500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150" y="1004889"/>
            <a:ext cx="8730005" cy="1727200"/>
          </a:xfrm>
        </p:spPr>
        <p:txBody>
          <a:bodyPr anchor="ctr">
            <a:normAutofit/>
          </a:bodyPr>
          <a:lstStyle>
            <a:lvl1pPr algn="l"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4150" y="4611688"/>
            <a:ext cx="8730005" cy="1692275"/>
          </a:xfrm>
        </p:spPr>
        <p:txBody>
          <a:bodyPr/>
          <a:lstStyle>
            <a:lvl1pPr marL="0" indent="0" algn="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8.23.11</a:t>
            </a:r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2011 Capsim Management Simulations, Inc.</a:t>
            </a:r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4A5B18-A420-4AB3-8365-4293BA2FBA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dreamstime_13215265[1] (2).jpg"/>
          <p:cNvPicPr>
            <a:picLocks noChangeAspect="1"/>
          </p:cNvPicPr>
          <p:nvPr userDrawn="1"/>
        </p:nvPicPr>
        <p:blipFill>
          <a:blip r:embed="rId2" cstate="email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004888"/>
            <a:ext cx="9144000" cy="529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90500"/>
          </a:effectLst>
        </p:spPr>
      </p:pic>
      <p:sp>
        <p:nvSpPr>
          <p:cNvPr id="5" name="Snip Diagonal Corner Rectangle 4"/>
          <p:cNvSpPr/>
          <p:nvPr userDrawn="1"/>
        </p:nvSpPr>
        <p:spPr>
          <a:xfrm flipV="1">
            <a:off x="0" y="0"/>
            <a:ext cx="8929688" cy="908050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srgbClr val="000000">
                <a:alpha val="12000"/>
              </a:srgbClr>
            </a:outerShdw>
            <a:reflection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908050"/>
            <a:ext cx="8832850" cy="6350"/>
          </a:xfrm>
          <a:prstGeom prst="line">
            <a:avLst/>
          </a:prstGeom>
          <a:solidFill>
            <a:schemeClr val="tx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9" descr="Capsim_logo_RGB.eps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6572250"/>
            <a:ext cx="1400175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1660525" y="6627813"/>
            <a:ext cx="2038350" cy="230187"/>
          </a:xfrm>
          <a:prstGeom prst="rect">
            <a:avLst/>
          </a:prstGeom>
          <a:noFill/>
        </p:spPr>
        <p:txBody>
          <a:bodyPr l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accent1"/>
                </a:solidFill>
                <a:latin typeface="Verdana"/>
                <a:cs typeface="Verdana"/>
              </a:rPr>
              <a:t>Unforgettable Business Learning  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0" y="908050"/>
            <a:ext cx="8832850" cy="6350"/>
          </a:xfrm>
          <a:prstGeom prst="line">
            <a:avLst/>
          </a:prstGeom>
          <a:solidFill>
            <a:schemeClr val="tx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12" descr="Capsim_logo_RGB.eps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6572250"/>
            <a:ext cx="1400175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 userDrawn="1"/>
        </p:nvSpPr>
        <p:spPr>
          <a:xfrm>
            <a:off x="1660525" y="6627813"/>
            <a:ext cx="2038350" cy="230187"/>
          </a:xfrm>
          <a:prstGeom prst="rect">
            <a:avLst/>
          </a:prstGeom>
          <a:noFill/>
        </p:spPr>
        <p:txBody>
          <a:bodyPr l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accent1"/>
                </a:solidFill>
                <a:latin typeface="Verdana"/>
                <a:cs typeface="Verdana"/>
              </a:rPr>
              <a:t>Unforgettable Business Learning 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>
            <a:lvl1pPr algn="ctr">
              <a:buNone/>
              <a:defRPr sz="3600" b="1">
                <a:solidFill>
                  <a:schemeClr val="bg2"/>
                </a:solidFill>
              </a:defRPr>
            </a:lvl1pPr>
            <a:lvl2pPr algn="ctr">
              <a:buNone/>
              <a:defRPr/>
            </a:lvl2pPr>
            <a:lvl3pPr algn="ctr">
              <a:buNone/>
              <a:defRPr/>
            </a:lvl3pPr>
            <a:lvl4pPr algn="ctr">
              <a:buNone/>
              <a:defRPr/>
            </a:lvl4pPr>
            <a:lvl5pPr algn="ctr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8.23.11</a:t>
            </a:r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2011 Capsim Management Simulations, Inc.</a:t>
            </a:r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85A041-1271-427F-9196-2ECC48893F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dreamstime_13215265[1] (2).jpg"/>
          <p:cNvPicPr>
            <a:picLocks noChangeAspect="1"/>
          </p:cNvPicPr>
          <p:nvPr userDrawn="1"/>
        </p:nvPicPr>
        <p:blipFill>
          <a:blip r:embed="rId2" cstate="email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004888"/>
            <a:ext cx="9144000" cy="529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90500"/>
          </a:effectLst>
        </p:spPr>
      </p:pic>
      <p:sp>
        <p:nvSpPr>
          <p:cNvPr id="5" name="Snip Diagonal Corner Rectangle 4"/>
          <p:cNvSpPr/>
          <p:nvPr userDrawn="1"/>
        </p:nvSpPr>
        <p:spPr>
          <a:xfrm flipV="1">
            <a:off x="0" y="0"/>
            <a:ext cx="8929688" cy="908050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srgbClr val="000000">
                <a:alpha val="12000"/>
              </a:srgbClr>
            </a:outerShdw>
            <a:reflection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908050"/>
            <a:ext cx="8832850" cy="6350"/>
          </a:xfrm>
          <a:prstGeom prst="line">
            <a:avLst/>
          </a:prstGeom>
          <a:solidFill>
            <a:schemeClr val="tx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9" descr="Capsim_logo_RGB.eps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6572250"/>
            <a:ext cx="1400175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1660525" y="6627813"/>
            <a:ext cx="2038350" cy="230187"/>
          </a:xfrm>
          <a:prstGeom prst="rect">
            <a:avLst/>
          </a:prstGeom>
          <a:noFill/>
        </p:spPr>
        <p:txBody>
          <a:bodyPr l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accent1"/>
                </a:solidFill>
                <a:latin typeface="Verdana"/>
                <a:cs typeface="Verdana"/>
              </a:rPr>
              <a:t>Unforgettable Business Learning  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0" y="908050"/>
            <a:ext cx="8832850" cy="6350"/>
          </a:xfrm>
          <a:prstGeom prst="line">
            <a:avLst/>
          </a:prstGeom>
          <a:solidFill>
            <a:schemeClr val="tx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12" descr="Capsim_logo_RGB.eps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6572250"/>
            <a:ext cx="1400175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 userDrawn="1"/>
        </p:nvSpPr>
        <p:spPr>
          <a:xfrm>
            <a:off x="1660525" y="6627813"/>
            <a:ext cx="2038350" cy="230187"/>
          </a:xfrm>
          <a:prstGeom prst="rect">
            <a:avLst/>
          </a:prstGeom>
          <a:noFill/>
        </p:spPr>
        <p:txBody>
          <a:bodyPr l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accent1"/>
                </a:solidFill>
                <a:latin typeface="Verdana"/>
                <a:cs typeface="Verdana"/>
              </a:rPr>
              <a:t>Unforgettable Business Learning 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8.23.11</a:t>
            </a:r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2011 Capsim Management Simulations, Inc.</a:t>
            </a:r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73D302-7EDD-4D84-9DC7-360DBA7924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nip Diagonal Corner Rectangle 3"/>
          <p:cNvSpPr/>
          <p:nvPr userDrawn="1"/>
        </p:nvSpPr>
        <p:spPr>
          <a:xfrm flipV="1">
            <a:off x="0" y="0"/>
            <a:ext cx="8929688" cy="908050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srgbClr val="000000">
                <a:alpha val="12000"/>
              </a:srgbClr>
            </a:outerShdw>
            <a:reflection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908050"/>
            <a:ext cx="8832850" cy="6350"/>
          </a:xfrm>
          <a:prstGeom prst="line">
            <a:avLst/>
          </a:prstGeom>
          <a:solidFill>
            <a:schemeClr val="tx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8" descr="Capsim_logo_RGB.eps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6572250"/>
            <a:ext cx="1400175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660525" y="6627813"/>
            <a:ext cx="2038350" cy="230187"/>
          </a:xfrm>
          <a:prstGeom prst="rect">
            <a:avLst/>
          </a:prstGeom>
          <a:noFill/>
        </p:spPr>
        <p:txBody>
          <a:bodyPr l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accent1"/>
                </a:solidFill>
                <a:latin typeface="Verdana"/>
                <a:cs typeface="Verdana"/>
              </a:rPr>
              <a:t>Unforgettable Business Learning  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908050"/>
            <a:ext cx="8832850" cy="6350"/>
          </a:xfrm>
          <a:prstGeom prst="line">
            <a:avLst/>
          </a:prstGeom>
          <a:solidFill>
            <a:schemeClr val="tx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11" descr="Capsim_logo_RGB.eps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6572250"/>
            <a:ext cx="1400175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 userDrawn="1"/>
        </p:nvSpPr>
        <p:spPr>
          <a:xfrm>
            <a:off x="1660525" y="6627813"/>
            <a:ext cx="2038350" cy="230187"/>
          </a:xfrm>
          <a:prstGeom prst="rect">
            <a:avLst/>
          </a:prstGeom>
          <a:noFill/>
        </p:spPr>
        <p:txBody>
          <a:bodyPr l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accent1"/>
                </a:solidFill>
                <a:latin typeface="Verdana"/>
                <a:cs typeface="Verdana"/>
              </a:rPr>
              <a:t>Unforgettable Business Learning 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8.23.11</a:t>
            </a: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2011 Capsim Management Simulations, Inc.</a:t>
            </a: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35E6AC-B2C7-4BF9-A88F-891143F588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nip Diagonal Corner Rectangle 3"/>
          <p:cNvSpPr/>
          <p:nvPr userDrawn="1"/>
        </p:nvSpPr>
        <p:spPr>
          <a:xfrm flipV="1">
            <a:off x="0" y="0"/>
            <a:ext cx="8929688" cy="908050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srgbClr val="000000">
                <a:alpha val="12000"/>
              </a:srgbClr>
            </a:outerShdw>
            <a:reflection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908050"/>
            <a:ext cx="8832850" cy="6350"/>
          </a:xfrm>
          <a:prstGeom prst="line">
            <a:avLst/>
          </a:prstGeom>
          <a:solidFill>
            <a:schemeClr val="tx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8" descr="Capsim_logo_RGB.eps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6572250"/>
            <a:ext cx="1400175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660525" y="6627813"/>
            <a:ext cx="2038350" cy="230187"/>
          </a:xfrm>
          <a:prstGeom prst="rect">
            <a:avLst/>
          </a:prstGeom>
          <a:noFill/>
        </p:spPr>
        <p:txBody>
          <a:bodyPr l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accent1"/>
                </a:solidFill>
                <a:latin typeface="Verdana"/>
                <a:cs typeface="Verdana"/>
              </a:rPr>
              <a:t>Unforgettable Business Learning  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908050"/>
            <a:ext cx="8832850" cy="6350"/>
          </a:xfrm>
          <a:prstGeom prst="line">
            <a:avLst/>
          </a:prstGeom>
          <a:solidFill>
            <a:schemeClr val="tx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11" descr="Capsim_logo_RGB.eps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6572250"/>
            <a:ext cx="1400175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 userDrawn="1"/>
        </p:nvSpPr>
        <p:spPr>
          <a:xfrm>
            <a:off x="1660525" y="6627813"/>
            <a:ext cx="2038350" cy="230187"/>
          </a:xfrm>
          <a:prstGeom prst="rect">
            <a:avLst/>
          </a:prstGeom>
          <a:noFill/>
        </p:spPr>
        <p:txBody>
          <a:bodyPr l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accent1"/>
                </a:solidFill>
                <a:latin typeface="Verdana"/>
                <a:cs typeface="Verdana"/>
              </a:rPr>
              <a:t>Unforgettable Business Learning  </a:t>
            </a:r>
          </a:p>
        </p:txBody>
      </p:sp>
      <p:pic>
        <p:nvPicPr>
          <p:cNvPr id="11" name="Picture 13" descr="CompXM_BasixHeader.jp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004888"/>
            <a:ext cx="3654425" cy="534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"/>
          </p:nvPr>
        </p:nvSpPr>
        <p:spPr>
          <a:xfrm>
            <a:off x="203200" y="1827213"/>
            <a:ext cx="8726488" cy="4476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8.23.11</a:t>
            </a:r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2011 Capsim Management Simulations, Inc.</a:t>
            </a:r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90117C-2891-4775-88E8-649A7873BD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nip Diagonal Corner Rectangle 3"/>
          <p:cNvSpPr/>
          <p:nvPr userDrawn="1"/>
        </p:nvSpPr>
        <p:spPr>
          <a:xfrm flipV="1">
            <a:off x="0" y="0"/>
            <a:ext cx="8929688" cy="908050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srgbClr val="000000">
                <a:alpha val="12000"/>
              </a:srgbClr>
            </a:outerShdw>
            <a:reflection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908050"/>
            <a:ext cx="8832850" cy="6350"/>
          </a:xfrm>
          <a:prstGeom prst="line">
            <a:avLst/>
          </a:prstGeom>
          <a:solidFill>
            <a:schemeClr val="tx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8" descr="Capsim_logo_RGB.eps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6572250"/>
            <a:ext cx="1400175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660525" y="6627813"/>
            <a:ext cx="2038350" cy="230187"/>
          </a:xfrm>
          <a:prstGeom prst="rect">
            <a:avLst/>
          </a:prstGeom>
          <a:noFill/>
        </p:spPr>
        <p:txBody>
          <a:bodyPr l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accent1"/>
                </a:solidFill>
                <a:latin typeface="Verdana"/>
                <a:cs typeface="Verdana"/>
              </a:rPr>
              <a:t>Unforgettable Business Learning  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908050"/>
            <a:ext cx="8832850" cy="6350"/>
          </a:xfrm>
          <a:prstGeom prst="line">
            <a:avLst/>
          </a:prstGeom>
          <a:solidFill>
            <a:schemeClr val="tx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11" descr="Capsim_logo_RGB.eps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6572250"/>
            <a:ext cx="1400175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 userDrawn="1"/>
        </p:nvSpPr>
        <p:spPr>
          <a:xfrm>
            <a:off x="1660525" y="6627813"/>
            <a:ext cx="2038350" cy="230187"/>
          </a:xfrm>
          <a:prstGeom prst="rect">
            <a:avLst/>
          </a:prstGeom>
          <a:noFill/>
        </p:spPr>
        <p:txBody>
          <a:bodyPr l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accent1"/>
                </a:solidFill>
                <a:latin typeface="Verdana"/>
                <a:cs typeface="Verdana"/>
              </a:rPr>
              <a:t>Unforgettable Business Learning  </a:t>
            </a:r>
          </a:p>
        </p:txBody>
      </p:sp>
      <p:pic>
        <p:nvPicPr>
          <p:cNvPr id="11" name="Picture 13" descr="CompXM_ConceptsHeader.jp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004888"/>
            <a:ext cx="3654425" cy="534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idx="1"/>
          </p:nvPr>
        </p:nvSpPr>
        <p:spPr>
          <a:xfrm>
            <a:off x="203200" y="1827213"/>
            <a:ext cx="8726488" cy="4476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8.23.11</a:t>
            </a:r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2011 Capsim Management Simulations, Inc.</a:t>
            </a:r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C7ABFE-BCAB-4A13-84F8-C45DC35BB1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nip Diagonal Corner Rectangle 3"/>
          <p:cNvSpPr/>
          <p:nvPr userDrawn="1"/>
        </p:nvSpPr>
        <p:spPr>
          <a:xfrm flipV="1">
            <a:off x="0" y="0"/>
            <a:ext cx="8929688" cy="908050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srgbClr val="000000">
                <a:alpha val="12000"/>
              </a:srgbClr>
            </a:outerShdw>
            <a:reflection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908050"/>
            <a:ext cx="8832850" cy="6350"/>
          </a:xfrm>
          <a:prstGeom prst="line">
            <a:avLst/>
          </a:prstGeom>
          <a:solidFill>
            <a:schemeClr val="tx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8" descr="Capsim_logo_RGB.eps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6572250"/>
            <a:ext cx="1400175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660525" y="6627813"/>
            <a:ext cx="2038350" cy="230187"/>
          </a:xfrm>
          <a:prstGeom prst="rect">
            <a:avLst/>
          </a:prstGeom>
          <a:noFill/>
        </p:spPr>
        <p:txBody>
          <a:bodyPr l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accent1"/>
                </a:solidFill>
                <a:latin typeface="Verdana"/>
                <a:cs typeface="Verdana"/>
              </a:rPr>
              <a:t>Unforgettable Business Learning  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908050"/>
            <a:ext cx="8832850" cy="6350"/>
          </a:xfrm>
          <a:prstGeom prst="line">
            <a:avLst/>
          </a:prstGeom>
          <a:solidFill>
            <a:schemeClr val="tx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11" descr="Capsim_logo_RGB.eps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6572250"/>
            <a:ext cx="1400175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 userDrawn="1"/>
        </p:nvSpPr>
        <p:spPr>
          <a:xfrm>
            <a:off x="1660525" y="6627813"/>
            <a:ext cx="2038350" cy="230187"/>
          </a:xfrm>
          <a:prstGeom prst="rect">
            <a:avLst/>
          </a:prstGeom>
          <a:noFill/>
        </p:spPr>
        <p:txBody>
          <a:bodyPr l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accent1"/>
                </a:solidFill>
                <a:latin typeface="Verdana"/>
                <a:cs typeface="Verdana"/>
              </a:rPr>
              <a:t>Unforgettable Business Learning  </a:t>
            </a:r>
          </a:p>
        </p:txBody>
      </p:sp>
      <p:pic>
        <p:nvPicPr>
          <p:cNvPr id="11" name="Picture 13" descr="CompXM_ConsultingHeader.jp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004888"/>
            <a:ext cx="3654425" cy="534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idx="1"/>
          </p:nvPr>
        </p:nvSpPr>
        <p:spPr>
          <a:xfrm>
            <a:off x="203200" y="1827213"/>
            <a:ext cx="8726488" cy="4476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8.23.11</a:t>
            </a:r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2011 Capsim Management Simulations, Inc.</a:t>
            </a:r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52C28D-075D-422C-B988-A906E5023F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Diagonal Corner Rectangle 4"/>
          <p:cNvSpPr/>
          <p:nvPr userDrawn="1"/>
        </p:nvSpPr>
        <p:spPr>
          <a:xfrm flipV="1">
            <a:off x="0" y="0"/>
            <a:ext cx="8929688" cy="908050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srgbClr val="000000">
                <a:alpha val="12000"/>
              </a:srgbClr>
            </a:outerShdw>
            <a:reflection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908050"/>
            <a:ext cx="8832850" cy="6350"/>
          </a:xfrm>
          <a:prstGeom prst="line">
            <a:avLst/>
          </a:prstGeom>
          <a:solidFill>
            <a:schemeClr val="tx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8" descr="Capsim_logo_RGB.eps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6572250"/>
            <a:ext cx="1400175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1660525" y="6627813"/>
            <a:ext cx="2038350" cy="230187"/>
          </a:xfrm>
          <a:prstGeom prst="rect">
            <a:avLst/>
          </a:prstGeom>
          <a:noFill/>
        </p:spPr>
        <p:txBody>
          <a:bodyPr l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accent1"/>
                </a:solidFill>
                <a:latin typeface="Verdana"/>
                <a:cs typeface="Verdana"/>
              </a:rPr>
              <a:t>Unforgettable Business Learning  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0" y="908050"/>
            <a:ext cx="8832850" cy="6350"/>
          </a:xfrm>
          <a:prstGeom prst="line">
            <a:avLst/>
          </a:prstGeom>
          <a:solidFill>
            <a:schemeClr val="tx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11" descr="Capsim_logo_RGB.eps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6572250"/>
            <a:ext cx="1400175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 userDrawn="1"/>
        </p:nvSpPr>
        <p:spPr>
          <a:xfrm>
            <a:off x="1660525" y="6627813"/>
            <a:ext cx="2038350" cy="230187"/>
          </a:xfrm>
          <a:prstGeom prst="rect">
            <a:avLst/>
          </a:prstGeom>
          <a:noFill/>
        </p:spPr>
        <p:txBody>
          <a:bodyPr l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accent1"/>
                </a:solidFill>
                <a:latin typeface="Verdana"/>
                <a:cs typeface="Verdana"/>
              </a:rPr>
              <a:t>Unforgettable Business Learning  </a:t>
            </a:r>
          </a:p>
        </p:txBody>
      </p:sp>
      <p:pic>
        <p:nvPicPr>
          <p:cNvPr id="12" name="Picture 13" descr="78460979.jp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44913" y="1155700"/>
            <a:ext cx="5184775" cy="345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004888"/>
            <a:ext cx="3451225" cy="3606801"/>
          </a:xfrm>
        </p:spPr>
        <p:txBody>
          <a:bodyPr anchor="ctr"/>
          <a:lstStyle>
            <a:lvl1pPr algn="r">
              <a:buNone/>
              <a:defRPr b="1">
                <a:solidFill>
                  <a:schemeClr val="accent1"/>
                </a:solidFill>
              </a:defRPr>
            </a:lvl1pPr>
            <a:lvl2pPr algn="r">
              <a:buNone/>
              <a:defRPr b="1">
                <a:solidFill>
                  <a:schemeClr val="accent1"/>
                </a:solidFill>
              </a:defRPr>
            </a:lvl2pPr>
            <a:lvl3pPr algn="r">
              <a:buNone/>
              <a:defRPr b="1">
                <a:solidFill>
                  <a:schemeClr val="accent1"/>
                </a:solidFill>
              </a:defRPr>
            </a:lvl3pPr>
            <a:lvl4pPr algn="r">
              <a:buNone/>
              <a:defRPr b="1">
                <a:solidFill>
                  <a:schemeClr val="accent1"/>
                </a:solidFill>
              </a:defRPr>
            </a:lvl4pPr>
            <a:lvl5pPr algn="r">
              <a:buNone/>
              <a:defRPr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3"/>
          </p:nvPr>
        </p:nvSpPr>
        <p:spPr>
          <a:xfrm>
            <a:off x="3744913" y="4724400"/>
            <a:ext cx="5184775" cy="1847850"/>
          </a:xfrm>
        </p:spPr>
        <p:txBody>
          <a:bodyPr anchor="ctr">
            <a:normAutofit/>
          </a:bodyPr>
          <a:lstStyle>
            <a:lvl1pPr algn="ctr">
              <a:buNone/>
              <a:defRPr sz="1600" i="1">
                <a:solidFill>
                  <a:schemeClr val="accent3"/>
                </a:solidFill>
              </a:defRPr>
            </a:lvl1pPr>
            <a:lvl2pPr algn="ctr">
              <a:buNone/>
              <a:defRPr/>
            </a:lvl2pPr>
            <a:lvl3pPr algn="ctr">
              <a:buNone/>
              <a:defRPr/>
            </a:lvl3pPr>
            <a:lvl4pPr algn="ctr">
              <a:buNone/>
              <a:defRPr/>
            </a:lvl4pPr>
            <a:lvl5pPr algn="ctr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8.23.11</a:t>
            </a:r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2011 Capsim Management Simulations, Inc.</a:t>
            </a: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7CBAC2-01B0-4A3F-A2BA-A966A422B3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nip Diagonal Corner Rectangle 3"/>
          <p:cNvSpPr/>
          <p:nvPr userDrawn="1"/>
        </p:nvSpPr>
        <p:spPr>
          <a:xfrm flipV="1">
            <a:off x="0" y="0"/>
            <a:ext cx="8929688" cy="908050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srgbClr val="000000">
                <a:alpha val="12000"/>
              </a:srgbClr>
            </a:outerShdw>
            <a:reflection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908050"/>
            <a:ext cx="8832850" cy="6350"/>
          </a:xfrm>
          <a:prstGeom prst="line">
            <a:avLst/>
          </a:prstGeom>
          <a:solidFill>
            <a:schemeClr val="tx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8" descr="Capsim_logo_RGB.eps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6572250"/>
            <a:ext cx="1400175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660525" y="6627813"/>
            <a:ext cx="2038350" cy="230187"/>
          </a:xfrm>
          <a:prstGeom prst="rect">
            <a:avLst/>
          </a:prstGeom>
          <a:noFill/>
        </p:spPr>
        <p:txBody>
          <a:bodyPr l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accent1"/>
                </a:solidFill>
                <a:latin typeface="Verdana"/>
                <a:cs typeface="Verdana"/>
              </a:rPr>
              <a:t>Unforgettable Business Learning  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908050"/>
            <a:ext cx="8832850" cy="6350"/>
          </a:xfrm>
          <a:prstGeom prst="line">
            <a:avLst/>
          </a:prstGeom>
          <a:solidFill>
            <a:schemeClr val="tx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11" descr="Capsim_logo_RGB.eps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6572250"/>
            <a:ext cx="1400175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 userDrawn="1"/>
        </p:nvSpPr>
        <p:spPr>
          <a:xfrm>
            <a:off x="1660525" y="6627813"/>
            <a:ext cx="2038350" cy="230187"/>
          </a:xfrm>
          <a:prstGeom prst="rect">
            <a:avLst/>
          </a:prstGeom>
          <a:noFill/>
        </p:spPr>
        <p:txBody>
          <a:bodyPr l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accent1"/>
                </a:solidFill>
                <a:latin typeface="Verdana"/>
                <a:cs typeface="Verdana"/>
              </a:rPr>
              <a:t>Unforgettable Business Learning  </a:t>
            </a:r>
          </a:p>
        </p:txBody>
      </p:sp>
      <p:pic>
        <p:nvPicPr>
          <p:cNvPr id="11" name="Picture 13" descr="106491554.jp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44913" y="1004888"/>
            <a:ext cx="5184775" cy="360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4" descr="71019791.jpg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7913" y="4724400"/>
            <a:ext cx="2771775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5" descr="78460979.jpg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76600" y="4733925"/>
            <a:ext cx="2757488" cy="183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004888"/>
            <a:ext cx="3451225" cy="3606801"/>
          </a:xfrm>
        </p:spPr>
        <p:txBody>
          <a:bodyPr anchor="ctr"/>
          <a:lstStyle>
            <a:lvl1pPr algn="r">
              <a:buNone/>
              <a:defRPr b="1">
                <a:solidFill>
                  <a:schemeClr val="accent1"/>
                </a:solidFill>
              </a:defRPr>
            </a:lvl1pPr>
            <a:lvl2pPr algn="r">
              <a:buNone/>
              <a:defRPr b="1">
                <a:solidFill>
                  <a:schemeClr val="accent1"/>
                </a:solidFill>
              </a:defRPr>
            </a:lvl2pPr>
            <a:lvl3pPr algn="r">
              <a:buNone/>
              <a:defRPr b="1">
                <a:solidFill>
                  <a:schemeClr val="accent1"/>
                </a:solidFill>
              </a:defRPr>
            </a:lvl3pPr>
            <a:lvl4pPr algn="r">
              <a:buNone/>
              <a:defRPr b="1">
                <a:solidFill>
                  <a:schemeClr val="accent1"/>
                </a:solidFill>
              </a:defRPr>
            </a:lvl4pPr>
            <a:lvl5pPr algn="r">
              <a:buNone/>
              <a:defRPr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8.23.11</a:t>
            </a:r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2011 Capsim Management Simulations, Inc.</a:t>
            </a:r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FF1BCA-F871-408E-B431-31904574D6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97512992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4213" y="2643188"/>
            <a:ext cx="8245475" cy="393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nip Diagonal Corner Rectangle 4"/>
          <p:cNvSpPr/>
          <p:nvPr userDrawn="1"/>
        </p:nvSpPr>
        <p:spPr>
          <a:xfrm flipV="1">
            <a:off x="0" y="0"/>
            <a:ext cx="8929688" cy="908050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srgbClr val="000000">
                <a:alpha val="12000"/>
              </a:srgbClr>
            </a:outerShdw>
            <a:reflection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908050"/>
            <a:ext cx="8832850" cy="6350"/>
          </a:xfrm>
          <a:prstGeom prst="line">
            <a:avLst/>
          </a:prstGeom>
          <a:solidFill>
            <a:schemeClr val="tx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9" descr="Capsim_logo_RGB.eps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6572250"/>
            <a:ext cx="1400175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1660525" y="6627813"/>
            <a:ext cx="2038350" cy="230187"/>
          </a:xfrm>
          <a:prstGeom prst="rect">
            <a:avLst/>
          </a:prstGeom>
          <a:noFill/>
        </p:spPr>
        <p:txBody>
          <a:bodyPr l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accent1"/>
                </a:solidFill>
                <a:latin typeface="Verdana"/>
                <a:cs typeface="Verdana"/>
              </a:rPr>
              <a:t>Unforgettable Business Learning  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0" y="908050"/>
            <a:ext cx="8832850" cy="6350"/>
          </a:xfrm>
          <a:prstGeom prst="line">
            <a:avLst/>
          </a:prstGeom>
          <a:solidFill>
            <a:schemeClr val="tx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12" descr="Capsim_logo_RGB.eps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6572250"/>
            <a:ext cx="1400175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 userDrawn="1"/>
        </p:nvSpPr>
        <p:spPr>
          <a:xfrm>
            <a:off x="1660525" y="6627813"/>
            <a:ext cx="2038350" cy="230187"/>
          </a:xfrm>
          <a:prstGeom prst="rect">
            <a:avLst/>
          </a:prstGeom>
          <a:noFill/>
        </p:spPr>
        <p:txBody>
          <a:bodyPr l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accent1"/>
                </a:solidFill>
                <a:latin typeface="Verdana"/>
                <a:cs typeface="Verdana"/>
              </a:rPr>
              <a:t>Unforgettable Business Learning 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004889"/>
            <a:ext cx="7016750" cy="2646362"/>
          </a:xfrm>
        </p:spPr>
        <p:txBody>
          <a:bodyPr anchor="ctr"/>
          <a:lstStyle>
            <a:lvl1pPr algn="ctr">
              <a:buNone/>
              <a:defRPr b="1">
                <a:solidFill>
                  <a:schemeClr val="accent1"/>
                </a:solidFill>
              </a:defRPr>
            </a:lvl1pPr>
            <a:lvl2pPr algn="ctr">
              <a:buNone/>
              <a:defRPr b="1">
                <a:solidFill>
                  <a:schemeClr val="bg2"/>
                </a:solidFill>
              </a:defRPr>
            </a:lvl2pPr>
            <a:lvl3pPr algn="ctr">
              <a:buNone/>
              <a:defRPr b="1">
                <a:solidFill>
                  <a:schemeClr val="bg2"/>
                </a:solidFill>
              </a:defRPr>
            </a:lvl3pPr>
            <a:lvl4pPr algn="ctr">
              <a:buNone/>
              <a:defRPr b="1">
                <a:solidFill>
                  <a:schemeClr val="bg2"/>
                </a:solidFill>
              </a:defRPr>
            </a:lvl4pPr>
            <a:lvl5pPr algn="ctr">
              <a:buNone/>
              <a:defRPr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8.23.11</a:t>
            </a:r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2011 Capsim Management Simulations, Inc.</a:t>
            </a:r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5C328D-4C80-4053-9FD1-D0C6C5DEFE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nip Diagonal Corner Rectangle 10"/>
          <p:cNvSpPr/>
          <p:nvPr userDrawn="1"/>
        </p:nvSpPr>
        <p:spPr>
          <a:xfrm flipV="1">
            <a:off x="0" y="0"/>
            <a:ext cx="8929688" cy="908050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srgbClr val="000000">
                <a:alpha val="12000"/>
              </a:srgbClr>
            </a:outerShdw>
            <a:reflection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908050"/>
            <a:ext cx="8832850" cy="6350"/>
          </a:xfrm>
          <a:prstGeom prst="line">
            <a:avLst/>
          </a:prstGeom>
          <a:solidFill>
            <a:schemeClr val="tx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8" descr="Capsim_logo_RGB.eps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6572250"/>
            <a:ext cx="1400175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1660525" y="6627813"/>
            <a:ext cx="2038350" cy="230187"/>
          </a:xfrm>
          <a:prstGeom prst="rect">
            <a:avLst/>
          </a:prstGeom>
          <a:noFill/>
        </p:spPr>
        <p:txBody>
          <a:bodyPr l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accent1"/>
                </a:solidFill>
                <a:latin typeface="Verdana"/>
                <a:cs typeface="Verdana"/>
              </a:rPr>
              <a:t>Unforgettable Business Learning  </a:t>
            </a:r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0" y="908050"/>
            <a:ext cx="8832850" cy="6350"/>
          </a:xfrm>
          <a:prstGeom prst="line">
            <a:avLst/>
          </a:prstGeom>
          <a:solidFill>
            <a:schemeClr val="tx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1" descr="Capsim_logo_RGB.eps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6572250"/>
            <a:ext cx="1400175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/>
          <p:cNvSpPr txBox="1"/>
          <p:nvPr userDrawn="1"/>
        </p:nvSpPr>
        <p:spPr>
          <a:xfrm>
            <a:off x="1660525" y="6627813"/>
            <a:ext cx="2038350" cy="230187"/>
          </a:xfrm>
          <a:prstGeom prst="rect">
            <a:avLst/>
          </a:prstGeom>
          <a:noFill/>
        </p:spPr>
        <p:txBody>
          <a:bodyPr l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accent1"/>
                </a:solidFill>
                <a:latin typeface="Verdana"/>
                <a:cs typeface="Verdana"/>
              </a:rPr>
              <a:t>Unforgettable Business Learning  </a:t>
            </a:r>
          </a:p>
        </p:txBody>
      </p:sp>
      <p:pic>
        <p:nvPicPr>
          <p:cNvPr id="18" name="Bild 3" descr="säulen4.jpg"/>
          <p:cNvPicPr>
            <a:picLocks noChangeAspect="1"/>
          </p:cNvPicPr>
          <p:nvPr userDrawn="1"/>
        </p:nvPicPr>
        <p:blipFill>
          <a:blip r:embed="rId3" cstate="email">
            <a:lum bright="-10000" contrast="1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004888"/>
            <a:ext cx="9144000" cy="529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 userDrawn="1"/>
        </p:nvSpPr>
        <p:spPr>
          <a:xfrm>
            <a:off x="0" y="3740150"/>
            <a:ext cx="9144000" cy="2563813"/>
          </a:xfrm>
          <a:prstGeom prst="rect">
            <a:avLst/>
          </a:prstGeom>
          <a:solidFill>
            <a:schemeClr val="accent1">
              <a:alpha val="80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idx="1"/>
          </p:nvPr>
        </p:nvSpPr>
        <p:spPr>
          <a:xfrm>
            <a:off x="184150" y="1004887"/>
            <a:ext cx="1685926" cy="822325"/>
          </a:xfrm>
          <a:solidFill>
            <a:schemeClr val="tx2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Content Placeholder 3"/>
          <p:cNvSpPr>
            <a:spLocks noGrp="1"/>
          </p:cNvSpPr>
          <p:nvPr>
            <p:ph sz="half" idx="2"/>
          </p:nvPr>
        </p:nvSpPr>
        <p:spPr>
          <a:xfrm>
            <a:off x="184150" y="1827213"/>
            <a:ext cx="1685926" cy="1824037"/>
          </a:xfrm>
          <a:solidFill>
            <a:schemeClr val="bg1">
              <a:alpha val="80000"/>
            </a:schemeClr>
          </a:solidFill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>
              <a:buNone/>
              <a:defRPr sz="1400"/>
            </a:lvl2pPr>
            <a:lvl3pPr>
              <a:buNone/>
              <a:defRPr sz="1200"/>
            </a:lvl3pPr>
            <a:lvl4pPr>
              <a:buNone/>
              <a:defRPr sz="1100"/>
            </a:lvl4pPr>
            <a:lvl5pPr>
              <a:buNone/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13"/>
          </p:nvPr>
        </p:nvSpPr>
        <p:spPr>
          <a:xfrm>
            <a:off x="1981200" y="1004887"/>
            <a:ext cx="1673225" cy="822325"/>
          </a:xfrm>
          <a:solidFill>
            <a:schemeClr val="tx2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Content Placeholder 3"/>
          <p:cNvSpPr>
            <a:spLocks noGrp="1"/>
          </p:cNvSpPr>
          <p:nvPr>
            <p:ph sz="half" idx="14"/>
          </p:nvPr>
        </p:nvSpPr>
        <p:spPr>
          <a:xfrm>
            <a:off x="1981200" y="1827213"/>
            <a:ext cx="1673225" cy="1824037"/>
          </a:xfrm>
          <a:solidFill>
            <a:schemeClr val="bg1">
              <a:alpha val="80000"/>
            </a:schemeClr>
          </a:solidFill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>
              <a:buNone/>
              <a:defRPr sz="1400"/>
            </a:lvl2pPr>
            <a:lvl3pPr>
              <a:buNone/>
              <a:defRPr sz="1200"/>
            </a:lvl3pPr>
            <a:lvl4pPr>
              <a:buNone/>
              <a:defRPr sz="1100"/>
            </a:lvl4pPr>
            <a:lvl5pPr>
              <a:buNone/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5"/>
          </p:nvPr>
        </p:nvSpPr>
        <p:spPr>
          <a:xfrm>
            <a:off x="184150" y="3740149"/>
            <a:ext cx="5253038" cy="2563813"/>
          </a:xfrm>
        </p:spPr>
        <p:txBody>
          <a:bodyPr>
            <a:normAutofit/>
          </a:bodyPr>
          <a:lstStyle>
            <a:lvl1pPr>
              <a:buNone/>
              <a:defRPr sz="1800">
                <a:solidFill>
                  <a:schemeClr val="tx2"/>
                </a:solidFill>
              </a:defRPr>
            </a:lvl1pPr>
            <a:lvl2pPr>
              <a:buNone/>
              <a:defRPr sz="1600"/>
            </a:lvl2pPr>
            <a:lvl3pPr>
              <a:buNone/>
              <a:defRPr sz="1400"/>
            </a:lvl3pPr>
            <a:lvl4pPr>
              <a:buNone/>
              <a:defRPr sz="1200"/>
            </a:lvl4pPr>
            <a:lvl5pPr>
              <a:buNone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8" name="Text Placeholder 2"/>
          <p:cNvSpPr>
            <a:spLocks noGrp="1"/>
          </p:cNvSpPr>
          <p:nvPr>
            <p:ph type="body" idx="16"/>
          </p:nvPr>
        </p:nvSpPr>
        <p:spPr>
          <a:xfrm>
            <a:off x="3763963" y="1004887"/>
            <a:ext cx="1673225" cy="822325"/>
          </a:xfrm>
          <a:solidFill>
            <a:schemeClr val="tx2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9" name="Content Placeholder 3"/>
          <p:cNvSpPr>
            <a:spLocks noGrp="1"/>
          </p:cNvSpPr>
          <p:nvPr>
            <p:ph sz="half" idx="17"/>
          </p:nvPr>
        </p:nvSpPr>
        <p:spPr>
          <a:xfrm>
            <a:off x="3763963" y="1827213"/>
            <a:ext cx="1673225" cy="1824037"/>
          </a:xfrm>
          <a:solidFill>
            <a:schemeClr val="bg1">
              <a:alpha val="80000"/>
            </a:schemeClr>
          </a:solidFill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>
              <a:buNone/>
              <a:defRPr sz="1400"/>
            </a:lvl2pPr>
            <a:lvl3pPr>
              <a:buNone/>
              <a:defRPr sz="1200"/>
            </a:lvl3pPr>
            <a:lvl4pPr>
              <a:buNone/>
              <a:defRPr sz="1100"/>
            </a:lvl4pPr>
            <a:lvl5pPr>
              <a:buNone/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0" name="Text Placeholder 26"/>
          <p:cNvSpPr>
            <a:spLocks noGrp="1"/>
          </p:cNvSpPr>
          <p:nvPr>
            <p:ph type="body" sz="quarter" idx="18"/>
          </p:nvPr>
        </p:nvSpPr>
        <p:spPr>
          <a:xfrm>
            <a:off x="5527675" y="3740150"/>
            <a:ext cx="3402013" cy="2563813"/>
          </a:xfrm>
        </p:spPr>
        <p:txBody>
          <a:bodyPr/>
          <a:lstStyle>
            <a:lvl1pPr>
              <a:buNone/>
              <a:defRPr sz="1800">
                <a:solidFill>
                  <a:schemeClr val="tx2"/>
                </a:solidFill>
              </a:defRPr>
            </a:lvl1pPr>
            <a:lvl2pPr>
              <a:buNone/>
              <a:defRPr sz="1600"/>
            </a:lvl2pPr>
            <a:lvl3pPr>
              <a:buNone/>
              <a:defRPr sz="1400"/>
            </a:lvl3pPr>
            <a:lvl4pPr>
              <a:buNone/>
              <a:defRPr sz="1200"/>
            </a:lvl4pPr>
            <a:lvl5pPr>
              <a:buNone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Date Placeholder 3"/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8.23.11</a:t>
            </a:r>
          </a:p>
        </p:txBody>
      </p:sp>
      <p:sp>
        <p:nvSpPr>
          <p:cNvPr id="21" name="Footer Placeholder 4"/>
          <p:cNvSpPr>
            <a:spLocks noGrp="1"/>
          </p:cNvSpPr>
          <p:nvPr>
            <p:ph type="ftr" sz="quarter" idx="20"/>
          </p:nvPr>
        </p:nvSpPr>
        <p:spPr>
          <a:xfrm>
            <a:off x="3763963" y="6627813"/>
            <a:ext cx="3455987" cy="2238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2011 Capsim Management Simulations, Inc.</a:t>
            </a:r>
            <a:endParaRPr lang="en-US" dirty="0"/>
          </a:p>
        </p:txBody>
      </p:sp>
      <p:sp>
        <p:nvSpPr>
          <p:cNvPr id="26" name="Slide Number Placeholder 5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9D2D96-3564-4107-B5A9-73AEF7D673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6" descr="106551434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838200"/>
            <a:ext cx="8929688" cy="535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Snip Diagonal Corner Rectangle 11"/>
          <p:cNvSpPr/>
          <p:nvPr userDrawn="1"/>
        </p:nvSpPr>
        <p:spPr>
          <a:xfrm flipV="1">
            <a:off x="0" y="0"/>
            <a:ext cx="8929688" cy="908050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srgbClr val="000000">
                <a:alpha val="12000"/>
              </a:srgbClr>
            </a:outerShdw>
            <a:reflection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cxnSp>
        <p:nvCxnSpPr>
          <p:cNvPr id="13" name="Straight Connector 12"/>
          <p:cNvCxnSpPr/>
          <p:nvPr/>
        </p:nvCxnSpPr>
        <p:spPr>
          <a:xfrm>
            <a:off x="0" y="908050"/>
            <a:ext cx="8832850" cy="6350"/>
          </a:xfrm>
          <a:prstGeom prst="line">
            <a:avLst/>
          </a:prstGeom>
          <a:solidFill>
            <a:schemeClr val="tx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9" descr="Capsim_logo_RGB.eps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6572250"/>
            <a:ext cx="1400175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1660525" y="6627813"/>
            <a:ext cx="2038350" cy="230187"/>
          </a:xfrm>
          <a:prstGeom prst="rect">
            <a:avLst/>
          </a:prstGeom>
          <a:noFill/>
        </p:spPr>
        <p:txBody>
          <a:bodyPr l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accent1"/>
                </a:solidFill>
                <a:latin typeface="Verdana"/>
                <a:cs typeface="Verdana"/>
              </a:rPr>
              <a:t>Unforgettable Business Learning  </a:t>
            </a: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0" y="908050"/>
            <a:ext cx="8832850" cy="6350"/>
          </a:xfrm>
          <a:prstGeom prst="line">
            <a:avLst/>
          </a:prstGeom>
          <a:solidFill>
            <a:schemeClr val="tx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2" descr="Capsim_logo_RGB.eps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6572250"/>
            <a:ext cx="1400175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/>
          <p:cNvSpPr txBox="1"/>
          <p:nvPr userDrawn="1"/>
        </p:nvSpPr>
        <p:spPr>
          <a:xfrm>
            <a:off x="1660525" y="6627813"/>
            <a:ext cx="2038350" cy="230187"/>
          </a:xfrm>
          <a:prstGeom prst="rect">
            <a:avLst/>
          </a:prstGeom>
          <a:noFill/>
        </p:spPr>
        <p:txBody>
          <a:bodyPr l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accent1"/>
                </a:solidFill>
                <a:latin typeface="Verdana"/>
                <a:cs typeface="Verdana"/>
              </a:rPr>
              <a:t>Unforgettable Business Learning  </a:t>
            </a:r>
          </a:p>
        </p:txBody>
      </p:sp>
      <p:sp>
        <p:nvSpPr>
          <p:cNvPr id="19" name="Rectangle 18"/>
          <p:cNvSpPr/>
          <p:nvPr userDrawn="1"/>
        </p:nvSpPr>
        <p:spPr>
          <a:xfrm>
            <a:off x="0" y="3740150"/>
            <a:ext cx="9144000" cy="2563813"/>
          </a:xfrm>
          <a:prstGeom prst="rect">
            <a:avLst/>
          </a:prstGeom>
          <a:solidFill>
            <a:schemeClr val="accent1">
              <a:alpha val="80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idx="1"/>
          </p:nvPr>
        </p:nvSpPr>
        <p:spPr>
          <a:xfrm>
            <a:off x="184150" y="1004887"/>
            <a:ext cx="1685926" cy="822325"/>
          </a:xfrm>
          <a:solidFill>
            <a:schemeClr val="tx2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Content Placeholder 3"/>
          <p:cNvSpPr>
            <a:spLocks noGrp="1"/>
          </p:cNvSpPr>
          <p:nvPr>
            <p:ph sz="half" idx="2"/>
          </p:nvPr>
        </p:nvSpPr>
        <p:spPr>
          <a:xfrm>
            <a:off x="184150" y="1827213"/>
            <a:ext cx="1685926" cy="1824037"/>
          </a:xfrm>
          <a:solidFill>
            <a:schemeClr val="bg1">
              <a:alpha val="80000"/>
            </a:schemeClr>
          </a:solidFill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>
              <a:buNone/>
              <a:defRPr sz="1400"/>
            </a:lvl2pPr>
            <a:lvl3pPr>
              <a:buNone/>
              <a:defRPr sz="1200"/>
            </a:lvl3pPr>
            <a:lvl4pPr>
              <a:buNone/>
              <a:defRPr sz="1100"/>
            </a:lvl4pPr>
            <a:lvl5pPr>
              <a:buNone/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13"/>
          </p:nvPr>
        </p:nvSpPr>
        <p:spPr>
          <a:xfrm>
            <a:off x="1981200" y="1004887"/>
            <a:ext cx="1673225" cy="822325"/>
          </a:xfrm>
          <a:solidFill>
            <a:schemeClr val="tx2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Content Placeholder 3"/>
          <p:cNvSpPr>
            <a:spLocks noGrp="1"/>
          </p:cNvSpPr>
          <p:nvPr>
            <p:ph sz="half" idx="14"/>
          </p:nvPr>
        </p:nvSpPr>
        <p:spPr>
          <a:xfrm>
            <a:off x="1981200" y="1827213"/>
            <a:ext cx="1673225" cy="1824037"/>
          </a:xfrm>
          <a:solidFill>
            <a:schemeClr val="bg1">
              <a:alpha val="80000"/>
            </a:schemeClr>
          </a:solidFill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>
              <a:buNone/>
              <a:defRPr sz="1400"/>
            </a:lvl2pPr>
            <a:lvl3pPr>
              <a:buNone/>
              <a:defRPr sz="1200"/>
            </a:lvl3pPr>
            <a:lvl4pPr>
              <a:buNone/>
              <a:defRPr sz="1100"/>
            </a:lvl4pPr>
            <a:lvl5pPr>
              <a:buNone/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5"/>
          </p:nvPr>
        </p:nvSpPr>
        <p:spPr>
          <a:xfrm>
            <a:off x="184150" y="3740149"/>
            <a:ext cx="5253038" cy="2563813"/>
          </a:xfrm>
        </p:spPr>
        <p:txBody>
          <a:bodyPr>
            <a:normAutofit/>
          </a:bodyPr>
          <a:lstStyle>
            <a:lvl1pPr>
              <a:buNone/>
              <a:defRPr sz="1800">
                <a:solidFill>
                  <a:schemeClr val="tx2"/>
                </a:solidFill>
              </a:defRPr>
            </a:lvl1pPr>
            <a:lvl2pPr>
              <a:buNone/>
              <a:defRPr sz="1600"/>
            </a:lvl2pPr>
            <a:lvl3pPr>
              <a:buNone/>
              <a:defRPr sz="1400"/>
            </a:lvl3pPr>
            <a:lvl4pPr>
              <a:buNone/>
              <a:defRPr sz="1200"/>
            </a:lvl4pPr>
            <a:lvl5pPr>
              <a:buNone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8" name="Text Placeholder 2"/>
          <p:cNvSpPr>
            <a:spLocks noGrp="1"/>
          </p:cNvSpPr>
          <p:nvPr>
            <p:ph type="body" idx="16"/>
          </p:nvPr>
        </p:nvSpPr>
        <p:spPr>
          <a:xfrm>
            <a:off x="3763963" y="1004887"/>
            <a:ext cx="1673225" cy="822325"/>
          </a:xfrm>
          <a:solidFill>
            <a:schemeClr val="tx2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9" name="Content Placeholder 3"/>
          <p:cNvSpPr>
            <a:spLocks noGrp="1"/>
          </p:cNvSpPr>
          <p:nvPr>
            <p:ph sz="half" idx="17"/>
          </p:nvPr>
        </p:nvSpPr>
        <p:spPr>
          <a:xfrm>
            <a:off x="3763963" y="1827213"/>
            <a:ext cx="1673225" cy="1824037"/>
          </a:xfrm>
          <a:solidFill>
            <a:schemeClr val="bg1">
              <a:alpha val="80000"/>
            </a:schemeClr>
          </a:solidFill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>
              <a:buNone/>
              <a:defRPr sz="1400"/>
            </a:lvl2pPr>
            <a:lvl3pPr>
              <a:buNone/>
              <a:defRPr sz="1200"/>
            </a:lvl3pPr>
            <a:lvl4pPr>
              <a:buNone/>
              <a:defRPr sz="1100"/>
            </a:lvl4pPr>
            <a:lvl5pPr>
              <a:buNone/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0" name="Text Placeholder 26"/>
          <p:cNvSpPr>
            <a:spLocks noGrp="1"/>
          </p:cNvSpPr>
          <p:nvPr>
            <p:ph type="body" sz="quarter" idx="18"/>
          </p:nvPr>
        </p:nvSpPr>
        <p:spPr>
          <a:xfrm>
            <a:off x="5527675" y="3740150"/>
            <a:ext cx="3402013" cy="2563813"/>
          </a:xfrm>
        </p:spPr>
        <p:txBody>
          <a:bodyPr/>
          <a:lstStyle>
            <a:lvl1pPr>
              <a:buNone/>
              <a:defRPr sz="1800">
                <a:solidFill>
                  <a:schemeClr val="tx2"/>
                </a:solidFill>
              </a:defRPr>
            </a:lvl1pPr>
            <a:lvl2pPr>
              <a:buNone/>
              <a:defRPr sz="1600"/>
            </a:lvl2pPr>
            <a:lvl3pPr>
              <a:buNone/>
              <a:defRPr sz="1400"/>
            </a:lvl3pPr>
            <a:lvl4pPr>
              <a:buNone/>
              <a:defRPr sz="1200"/>
            </a:lvl4pPr>
            <a:lvl5pPr>
              <a:buNone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Date Placeholder 3"/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8.23.11</a:t>
            </a:r>
          </a:p>
        </p:txBody>
      </p:sp>
      <p:sp>
        <p:nvSpPr>
          <p:cNvPr id="21" name="Footer Placeholder 4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2011 Capsim Management Simulations, Inc.</a:t>
            </a:r>
            <a:endParaRPr lang="en-US" dirty="0"/>
          </a:p>
        </p:txBody>
      </p:sp>
      <p:sp>
        <p:nvSpPr>
          <p:cNvPr id="26" name="Slide Number Placeholder 5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67AA24-043F-480C-8DDA-BEFC16F1E3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nip Diagonal Corner Rectangle 11"/>
          <p:cNvSpPr/>
          <p:nvPr userDrawn="1"/>
        </p:nvSpPr>
        <p:spPr>
          <a:xfrm flipV="1">
            <a:off x="0" y="0"/>
            <a:ext cx="8929688" cy="908050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srgbClr val="000000">
                <a:alpha val="12000"/>
              </a:srgbClr>
            </a:outerShdw>
            <a:reflection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pic>
        <p:nvPicPr>
          <p:cNvPr id="13" name="Picture 7" descr="104658882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41963" y="1004888"/>
            <a:ext cx="3387725" cy="2646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4" name="Straight Connector 13"/>
          <p:cNvCxnSpPr/>
          <p:nvPr/>
        </p:nvCxnSpPr>
        <p:spPr>
          <a:xfrm>
            <a:off x="0" y="908050"/>
            <a:ext cx="8832850" cy="6350"/>
          </a:xfrm>
          <a:prstGeom prst="line">
            <a:avLst/>
          </a:prstGeom>
          <a:solidFill>
            <a:schemeClr val="tx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9" descr="Capsim_logo_RGB.eps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6572250"/>
            <a:ext cx="1400175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15"/>
          <p:cNvSpPr txBox="1"/>
          <p:nvPr/>
        </p:nvSpPr>
        <p:spPr>
          <a:xfrm>
            <a:off x="1660525" y="6627813"/>
            <a:ext cx="2038350" cy="230187"/>
          </a:xfrm>
          <a:prstGeom prst="rect">
            <a:avLst/>
          </a:prstGeom>
          <a:noFill/>
        </p:spPr>
        <p:txBody>
          <a:bodyPr l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accent1"/>
                </a:solidFill>
                <a:latin typeface="Verdana"/>
                <a:cs typeface="Verdana"/>
              </a:rPr>
              <a:t>Unforgettable Business Learning  </a:t>
            </a:r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0" y="908050"/>
            <a:ext cx="8832850" cy="6350"/>
          </a:xfrm>
          <a:prstGeom prst="line">
            <a:avLst/>
          </a:prstGeom>
          <a:solidFill>
            <a:schemeClr val="tx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2" descr="Capsim_logo_RGB.eps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6572250"/>
            <a:ext cx="1400175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Box 18"/>
          <p:cNvSpPr txBox="1"/>
          <p:nvPr userDrawn="1"/>
        </p:nvSpPr>
        <p:spPr>
          <a:xfrm>
            <a:off x="1660525" y="6627813"/>
            <a:ext cx="2038350" cy="230187"/>
          </a:xfrm>
          <a:prstGeom prst="rect">
            <a:avLst/>
          </a:prstGeom>
          <a:noFill/>
        </p:spPr>
        <p:txBody>
          <a:bodyPr l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accent1"/>
                </a:solidFill>
                <a:latin typeface="Verdana"/>
                <a:cs typeface="Verdana"/>
              </a:rPr>
              <a:t>Unforgettable Business Learning  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0" y="3740150"/>
            <a:ext cx="9144000" cy="2563813"/>
          </a:xfrm>
          <a:prstGeom prst="rect">
            <a:avLst/>
          </a:prstGeom>
          <a:solidFill>
            <a:schemeClr val="accent1">
              <a:alpha val="80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idx="1"/>
          </p:nvPr>
        </p:nvSpPr>
        <p:spPr>
          <a:xfrm>
            <a:off x="184150" y="1004887"/>
            <a:ext cx="1685926" cy="822325"/>
          </a:xfrm>
          <a:solidFill>
            <a:schemeClr val="tx2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Content Placeholder 3"/>
          <p:cNvSpPr>
            <a:spLocks noGrp="1"/>
          </p:cNvSpPr>
          <p:nvPr>
            <p:ph sz="half" idx="2"/>
          </p:nvPr>
        </p:nvSpPr>
        <p:spPr>
          <a:xfrm>
            <a:off x="184150" y="1827213"/>
            <a:ext cx="1685926" cy="1824037"/>
          </a:xfrm>
          <a:solidFill>
            <a:schemeClr val="bg1">
              <a:alpha val="80000"/>
            </a:schemeClr>
          </a:solidFill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>
              <a:buNone/>
              <a:defRPr sz="1400"/>
            </a:lvl2pPr>
            <a:lvl3pPr>
              <a:buNone/>
              <a:defRPr sz="1200"/>
            </a:lvl3pPr>
            <a:lvl4pPr>
              <a:buNone/>
              <a:defRPr sz="1100"/>
            </a:lvl4pPr>
            <a:lvl5pPr>
              <a:buNone/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13"/>
          </p:nvPr>
        </p:nvSpPr>
        <p:spPr>
          <a:xfrm>
            <a:off x="1981200" y="1004887"/>
            <a:ext cx="1673225" cy="822325"/>
          </a:xfrm>
          <a:solidFill>
            <a:schemeClr val="tx2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Content Placeholder 3"/>
          <p:cNvSpPr>
            <a:spLocks noGrp="1"/>
          </p:cNvSpPr>
          <p:nvPr>
            <p:ph sz="half" idx="14"/>
          </p:nvPr>
        </p:nvSpPr>
        <p:spPr>
          <a:xfrm>
            <a:off x="1981200" y="1827213"/>
            <a:ext cx="1673225" cy="1824037"/>
          </a:xfrm>
          <a:solidFill>
            <a:schemeClr val="bg1">
              <a:alpha val="80000"/>
            </a:schemeClr>
          </a:solidFill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>
              <a:buNone/>
              <a:defRPr sz="1400"/>
            </a:lvl2pPr>
            <a:lvl3pPr>
              <a:buNone/>
              <a:defRPr sz="1200"/>
            </a:lvl3pPr>
            <a:lvl4pPr>
              <a:buNone/>
              <a:defRPr sz="1100"/>
            </a:lvl4pPr>
            <a:lvl5pPr>
              <a:buNone/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5"/>
          </p:nvPr>
        </p:nvSpPr>
        <p:spPr>
          <a:xfrm>
            <a:off x="184150" y="3740149"/>
            <a:ext cx="5253038" cy="2563813"/>
          </a:xfrm>
        </p:spPr>
        <p:txBody>
          <a:bodyPr>
            <a:normAutofit/>
          </a:bodyPr>
          <a:lstStyle>
            <a:lvl1pPr>
              <a:buNone/>
              <a:defRPr sz="1800">
                <a:solidFill>
                  <a:schemeClr val="tx2"/>
                </a:solidFill>
              </a:defRPr>
            </a:lvl1pPr>
            <a:lvl2pPr>
              <a:buNone/>
              <a:defRPr sz="1600"/>
            </a:lvl2pPr>
            <a:lvl3pPr>
              <a:buNone/>
              <a:defRPr sz="1400"/>
            </a:lvl3pPr>
            <a:lvl4pPr>
              <a:buNone/>
              <a:defRPr sz="1200"/>
            </a:lvl4pPr>
            <a:lvl5pPr>
              <a:buNone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8" name="Text Placeholder 2"/>
          <p:cNvSpPr>
            <a:spLocks noGrp="1"/>
          </p:cNvSpPr>
          <p:nvPr>
            <p:ph type="body" idx="16"/>
          </p:nvPr>
        </p:nvSpPr>
        <p:spPr>
          <a:xfrm>
            <a:off x="3763963" y="1004887"/>
            <a:ext cx="1673225" cy="822325"/>
          </a:xfrm>
          <a:solidFill>
            <a:schemeClr val="tx2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9" name="Content Placeholder 3"/>
          <p:cNvSpPr>
            <a:spLocks noGrp="1"/>
          </p:cNvSpPr>
          <p:nvPr>
            <p:ph sz="half" idx="17"/>
          </p:nvPr>
        </p:nvSpPr>
        <p:spPr>
          <a:xfrm>
            <a:off x="3763963" y="1827213"/>
            <a:ext cx="1673225" cy="1824037"/>
          </a:xfrm>
          <a:solidFill>
            <a:schemeClr val="bg1">
              <a:alpha val="80000"/>
            </a:schemeClr>
          </a:solidFill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>
              <a:buNone/>
              <a:defRPr sz="1400"/>
            </a:lvl2pPr>
            <a:lvl3pPr>
              <a:buNone/>
              <a:defRPr sz="1200"/>
            </a:lvl3pPr>
            <a:lvl4pPr>
              <a:buNone/>
              <a:defRPr sz="1100"/>
            </a:lvl4pPr>
            <a:lvl5pPr>
              <a:buNone/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0" name="Text Placeholder 26"/>
          <p:cNvSpPr>
            <a:spLocks noGrp="1"/>
          </p:cNvSpPr>
          <p:nvPr>
            <p:ph type="body" sz="quarter" idx="18"/>
          </p:nvPr>
        </p:nvSpPr>
        <p:spPr>
          <a:xfrm>
            <a:off x="5527675" y="3740150"/>
            <a:ext cx="3402013" cy="2563813"/>
          </a:xfrm>
        </p:spPr>
        <p:txBody>
          <a:bodyPr/>
          <a:lstStyle>
            <a:lvl1pPr>
              <a:buNone/>
              <a:defRPr sz="1800">
                <a:solidFill>
                  <a:schemeClr val="tx2"/>
                </a:solidFill>
              </a:defRPr>
            </a:lvl1pPr>
            <a:lvl2pPr>
              <a:buNone/>
              <a:defRPr sz="1600"/>
            </a:lvl2pPr>
            <a:lvl3pPr>
              <a:buNone/>
              <a:defRPr sz="1400"/>
            </a:lvl3pPr>
            <a:lvl4pPr>
              <a:buNone/>
              <a:defRPr sz="1200"/>
            </a:lvl4pPr>
            <a:lvl5pPr>
              <a:buNone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3" name="Text Placeholder 32"/>
          <p:cNvSpPr>
            <a:spLocks noGrp="1"/>
          </p:cNvSpPr>
          <p:nvPr>
            <p:ph type="body" sz="quarter" idx="19"/>
          </p:nvPr>
        </p:nvSpPr>
        <p:spPr>
          <a:xfrm>
            <a:off x="5541963" y="1004888"/>
            <a:ext cx="1776412" cy="1824037"/>
          </a:xfrm>
        </p:spPr>
        <p:txBody>
          <a:bodyPr anchor="ctr">
            <a:noAutofit/>
          </a:bodyPr>
          <a:lstStyle>
            <a:lvl1pPr algn="ctr">
              <a:buNone/>
              <a:defRPr sz="1200" b="1" i="1">
                <a:solidFill>
                  <a:schemeClr val="bg1"/>
                </a:solidFill>
              </a:defRPr>
            </a:lvl1pPr>
            <a:lvl2pPr>
              <a:buNone/>
              <a:defRPr sz="1100"/>
            </a:lvl2pPr>
            <a:lvl3pPr>
              <a:buNone/>
              <a:defRPr sz="1050"/>
            </a:lvl3pPr>
            <a:lvl4pPr>
              <a:buNone/>
              <a:defRPr sz="1000"/>
            </a:lvl4pPr>
            <a:lvl5pPr>
              <a:buNone/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Date Placeholder 3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8.23.11</a:t>
            </a:r>
          </a:p>
        </p:txBody>
      </p:sp>
      <p:sp>
        <p:nvSpPr>
          <p:cNvPr id="26" name="Footer Placeholder 4"/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2011 Capsim Management Simulations, Inc.</a:t>
            </a:r>
            <a:endParaRPr lang="en-US" dirty="0"/>
          </a:p>
        </p:txBody>
      </p:sp>
      <p:sp>
        <p:nvSpPr>
          <p:cNvPr id="31" name="Slide Number Placeholder 5"/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055C9A-CDBB-4A2E-AC28-422545CABE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Diagonal Corner Rectangle 4"/>
          <p:cNvSpPr/>
          <p:nvPr userDrawn="1"/>
        </p:nvSpPr>
        <p:spPr>
          <a:xfrm flipV="1">
            <a:off x="0" y="0"/>
            <a:ext cx="8929688" cy="908050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srgbClr val="000000">
                <a:alpha val="12000"/>
              </a:srgbClr>
            </a:outerShdw>
            <a:reflection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908050"/>
            <a:ext cx="8832850" cy="6350"/>
          </a:xfrm>
          <a:prstGeom prst="line">
            <a:avLst/>
          </a:prstGeom>
          <a:solidFill>
            <a:schemeClr val="tx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8" descr="Capsim_logo_RGB.eps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6572250"/>
            <a:ext cx="1400175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1660525" y="6627813"/>
            <a:ext cx="2038350" cy="230187"/>
          </a:xfrm>
          <a:prstGeom prst="rect">
            <a:avLst/>
          </a:prstGeom>
          <a:noFill/>
        </p:spPr>
        <p:txBody>
          <a:bodyPr l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accent1"/>
                </a:solidFill>
                <a:latin typeface="Verdana"/>
                <a:cs typeface="Verdana"/>
              </a:rPr>
              <a:t>Unforgettable Business Learning  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0" y="908050"/>
            <a:ext cx="8832850" cy="6350"/>
          </a:xfrm>
          <a:prstGeom prst="line">
            <a:avLst/>
          </a:prstGeom>
          <a:solidFill>
            <a:schemeClr val="tx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11" descr="Capsim_logo_RGB.eps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6572250"/>
            <a:ext cx="1400175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 userDrawn="1"/>
        </p:nvSpPr>
        <p:spPr>
          <a:xfrm>
            <a:off x="1660525" y="6627813"/>
            <a:ext cx="2038350" cy="230187"/>
          </a:xfrm>
          <a:prstGeom prst="rect">
            <a:avLst/>
          </a:prstGeom>
          <a:noFill/>
        </p:spPr>
        <p:txBody>
          <a:bodyPr l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accent1"/>
                </a:solidFill>
                <a:latin typeface="Verdana"/>
                <a:cs typeface="Verdana"/>
              </a:rPr>
              <a:t>Unforgettable Business Learning 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4149" y="1004888"/>
            <a:ext cx="4277663" cy="52990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0432" y="1004888"/>
            <a:ext cx="4359255" cy="52990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8.23.11</a:t>
            </a:r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2011 Capsim Management Simulations, Inc.</a:t>
            </a:r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17F91D-8166-4775-B63C-64F5667CB7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nip Diagonal Corner Rectangle 6"/>
          <p:cNvSpPr/>
          <p:nvPr/>
        </p:nvSpPr>
        <p:spPr>
          <a:xfrm flipV="1">
            <a:off x="0" y="0"/>
            <a:ext cx="8929688" cy="908050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srgbClr val="000000">
                <a:alpha val="12000"/>
              </a:srgbClr>
            </a:outerShdw>
            <a:reflection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908050"/>
            <a:ext cx="8832850" cy="6350"/>
          </a:xfrm>
          <a:prstGeom prst="line">
            <a:avLst/>
          </a:prstGeom>
          <a:solidFill>
            <a:schemeClr val="tx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Capsim_logo_RGB.eps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6572250"/>
            <a:ext cx="1400175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1660525" y="6627813"/>
            <a:ext cx="2038350" cy="230187"/>
          </a:xfrm>
          <a:prstGeom prst="rect">
            <a:avLst/>
          </a:prstGeom>
          <a:noFill/>
        </p:spPr>
        <p:txBody>
          <a:bodyPr l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accent1"/>
                </a:solidFill>
                <a:latin typeface="Verdana"/>
                <a:cs typeface="Verdana"/>
              </a:rPr>
              <a:t>Unforgettable Business Learning  </a:t>
            </a: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0" y="908050"/>
            <a:ext cx="8832850" cy="6350"/>
          </a:xfrm>
          <a:prstGeom prst="line">
            <a:avLst/>
          </a:prstGeom>
          <a:solidFill>
            <a:schemeClr val="tx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Capsim_logo_RGB.eps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6572250"/>
            <a:ext cx="1400175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 userDrawn="1"/>
        </p:nvSpPr>
        <p:spPr>
          <a:xfrm>
            <a:off x="1660525" y="6627813"/>
            <a:ext cx="2038350" cy="230187"/>
          </a:xfrm>
          <a:prstGeom prst="rect">
            <a:avLst/>
          </a:prstGeom>
          <a:noFill/>
        </p:spPr>
        <p:txBody>
          <a:bodyPr l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accent1"/>
                </a:solidFill>
                <a:latin typeface="Verdana"/>
                <a:cs typeface="Verdana"/>
              </a:rPr>
              <a:t>Unforgettable Business Learning 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4149" y="1004888"/>
            <a:ext cx="4187825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4149" y="1644649"/>
            <a:ext cx="4187825" cy="465931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0433" y="1004888"/>
            <a:ext cx="4359254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rgbClr val="5CC15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0433" y="1644649"/>
            <a:ext cx="4359254" cy="465931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8.23.11</a:t>
            </a:r>
          </a:p>
        </p:txBody>
      </p:sp>
      <p:sp>
        <p:nvSpPr>
          <p:cNvPr id="15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2011 Capsim Management Simulations, Inc.</a:t>
            </a:r>
          </a:p>
        </p:txBody>
      </p:sp>
      <p:sp>
        <p:nvSpPr>
          <p:cNvPr id="16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B0F4BF-08F9-4C6E-A7E1-60AEAFB9C5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nip Diagonal Corner Rectangle 12"/>
          <p:cNvSpPr/>
          <p:nvPr/>
        </p:nvSpPr>
        <p:spPr>
          <a:xfrm flipV="1">
            <a:off x="0" y="0"/>
            <a:ext cx="8929688" cy="908050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srgbClr val="000000">
                <a:alpha val="12000"/>
              </a:srgbClr>
            </a:outerShdw>
            <a:reflection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cxnSp>
        <p:nvCxnSpPr>
          <p:cNvPr id="14" name="Straight Connector 13"/>
          <p:cNvCxnSpPr/>
          <p:nvPr/>
        </p:nvCxnSpPr>
        <p:spPr>
          <a:xfrm>
            <a:off x="0" y="908050"/>
            <a:ext cx="8832850" cy="6350"/>
          </a:xfrm>
          <a:prstGeom prst="line">
            <a:avLst/>
          </a:prstGeom>
          <a:solidFill>
            <a:schemeClr val="tx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8" descr="Capsim_logo_RGB.eps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6572250"/>
            <a:ext cx="1400175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TextBox 23"/>
          <p:cNvSpPr txBox="1"/>
          <p:nvPr/>
        </p:nvSpPr>
        <p:spPr>
          <a:xfrm>
            <a:off x="1660525" y="6627813"/>
            <a:ext cx="2038350" cy="230187"/>
          </a:xfrm>
          <a:prstGeom prst="rect">
            <a:avLst/>
          </a:prstGeom>
          <a:noFill/>
        </p:spPr>
        <p:txBody>
          <a:bodyPr l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accent1"/>
                </a:solidFill>
                <a:latin typeface="Verdana"/>
                <a:cs typeface="Verdana"/>
              </a:rPr>
              <a:t>Unforgettable Business Learning  </a:t>
            </a:r>
          </a:p>
        </p:txBody>
      </p:sp>
      <p:cxnSp>
        <p:nvCxnSpPr>
          <p:cNvPr id="25" name="Straight Connector 24"/>
          <p:cNvCxnSpPr/>
          <p:nvPr userDrawn="1"/>
        </p:nvCxnSpPr>
        <p:spPr>
          <a:xfrm>
            <a:off x="0" y="908050"/>
            <a:ext cx="8832850" cy="6350"/>
          </a:xfrm>
          <a:prstGeom prst="line">
            <a:avLst/>
          </a:prstGeom>
          <a:solidFill>
            <a:schemeClr val="tx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11" descr="Capsim_logo_RGB.eps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6572250"/>
            <a:ext cx="1400175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TextBox 26"/>
          <p:cNvSpPr txBox="1"/>
          <p:nvPr userDrawn="1"/>
        </p:nvSpPr>
        <p:spPr>
          <a:xfrm>
            <a:off x="1660525" y="6627813"/>
            <a:ext cx="2038350" cy="230187"/>
          </a:xfrm>
          <a:prstGeom prst="rect">
            <a:avLst/>
          </a:prstGeom>
          <a:noFill/>
        </p:spPr>
        <p:txBody>
          <a:bodyPr l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accent1"/>
                </a:solidFill>
                <a:latin typeface="Verdana"/>
                <a:cs typeface="Verdana"/>
              </a:rPr>
              <a:t>Unforgettable Business Learning 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4150" y="1004888"/>
            <a:ext cx="1685926" cy="639762"/>
          </a:xfrm>
          <a:solidFill>
            <a:schemeClr val="bg2"/>
          </a:solidFill>
        </p:spPr>
        <p:txBody>
          <a:bodyPr anchor="b">
            <a:noAutofit/>
          </a:bodyPr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4150" y="1644649"/>
            <a:ext cx="1685926" cy="4659313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>
              <a:buNone/>
              <a:defRPr sz="1400"/>
            </a:lvl2pPr>
            <a:lvl3pPr>
              <a:buNone/>
              <a:defRPr sz="1200"/>
            </a:lvl3pPr>
            <a:lvl4pPr>
              <a:buNone/>
              <a:defRPr sz="1100"/>
            </a:lvl4pPr>
            <a:lvl5pPr>
              <a:buNone/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type="body" idx="13"/>
          </p:nvPr>
        </p:nvSpPr>
        <p:spPr>
          <a:xfrm>
            <a:off x="1981200" y="1004888"/>
            <a:ext cx="1673225" cy="639762"/>
          </a:xfrm>
          <a:solidFill>
            <a:schemeClr val="bg2"/>
          </a:solidFill>
        </p:spPr>
        <p:txBody>
          <a:bodyPr anchor="b">
            <a:noAutofit/>
          </a:bodyPr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Content Placeholder 3"/>
          <p:cNvSpPr>
            <a:spLocks noGrp="1"/>
          </p:cNvSpPr>
          <p:nvPr>
            <p:ph sz="half" idx="14"/>
          </p:nvPr>
        </p:nvSpPr>
        <p:spPr>
          <a:xfrm>
            <a:off x="1981200" y="1644649"/>
            <a:ext cx="1673225" cy="4659313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>
              <a:buNone/>
              <a:defRPr sz="1400"/>
            </a:lvl2pPr>
            <a:lvl3pPr>
              <a:buNone/>
              <a:defRPr sz="1200"/>
            </a:lvl3pPr>
            <a:lvl4pPr>
              <a:buNone/>
              <a:defRPr sz="1100"/>
            </a:lvl4pPr>
            <a:lvl5pPr>
              <a:buNone/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type="body" idx="15"/>
          </p:nvPr>
        </p:nvSpPr>
        <p:spPr>
          <a:xfrm>
            <a:off x="3733800" y="1004888"/>
            <a:ext cx="1703388" cy="639762"/>
          </a:xfrm>
          <a:solidFill>
            <a:schemeClr val="bg2"/>
          </a:solidFill>
        </p:spPr>
        <p:txBody>
          <a:bodyPr anchor="b">
            <a:noAutofit/>
          </a:bodyPr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3"/>
          <p:cNvSpPr>
            <a:spLocks noGrp="1"/>
          </p:cNvSpPr>
          <p:nvPr>
            <p:ph sz="half" idx="16"/>
          </p:nvPr>
        </p:nvSpPr>
        <p:spPr>
          <a:xfrm>
            <a:off x="3733800" y="1644649"/>
            <a:ext cx="1703388" cy="4659313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>
              <a:buNone/>
              <a:defRPr sz="1400"/>
            </a:lvl2pPr>
            <a:lvl3pPr>
              <a:buNone/>
              <a:defRPr sz="1200"/>
            </a:lvl3pPr>
            <a:lvl4pPr>
              <a:buNone/>
              <a:defRPr sz="1100"/>
            </a:lvl4pPr>
            <a:lvl5pPr>
              <a:buNone/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idx="17"/>
          </p:nvPr>
        </p:nvSpPr>
        <p:spPr>
          <a:xfrm>
            <a:off x="5547570" y="1004888"/>
            <a:ext cx="1672380" cy="639762"/>
          </a:xfrm>
          <a:solidFill>
            <a:schemeClr val="bg2"/>
          </a:solidFill>
        </p:spPr>
        <p:txBody>
          <a:bodyPr anchor="b">
            <a:noAutofit/>
          </a:bodyPr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Content Placeholder 3"/>
          <p:cNvSpPr>
            <a:spLocks noGrp="1"/>
          </p:cNvSpPr>
          <p:nvPr>
            <p:ph sz="half" idx="18"/>
          </p:nvPr>
        </p:nvSpPr>
        <p:spPr>
          <a:xfrm>
            <a:off x="5547570" y="1644649"/>
            <a:ext cx="1672380" cy="4659313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>
              <a:buNone/>
              <a:defRPr sz="1400"/>
            </a:lvl2pPr>
            <a:lvl3pPr>
              <a:buNone/>
              <a:defRPr sz="1200"/>
            </a:lvl3pPr>
            <a:lvl4pPr>
              <a:buNone/>
              <a:defRPr sz="1100"/>
            </a:lvl4pPr>
            <a:lvl5pPr>
              <a:buNone/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2"/>
          <p:cNvSpPr>
            <a:spLocks noGrp="1"/>
          </p:cNvSpPr>
          <p:nvPr>
            <p:ph type="body" idx="19"/>
          </p:nvPr>
        </p:nvSpPr>
        <p:spPr>
          <a:xfrm>
            <a:off x="7315200" y="1004888"/>
            <a:ext cx="1614488" cy="639762"/>
          </a:xfrm>
          <a:solidFill>
            <a:schemeClr val="bg2"/>
          </a:solidFill>
        </p:spPr>
        <p:txBody>
          <a:bodyPr anchor="b">
            <a:noAutofit/>
          </a:bodyPr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Content Placeholder 3"/>
          <p:cNvSpPr>
            <a:spLocks noGrp="1"/>
          </p:cNvSpPr>
          <p:nvPr>
            <p:ph sz="half" idx="20"/>
          </p:nvPr>
        </p:nvSpPr>
        <p:spPr>
          <a:xfrm>
            <a:off x="7315200" y="1644649"/>
            <a:ext cx="1614488" cy="4659313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>
              <a:buNone/>
              <a:defRPr sz="1400"/>
            </a:lvl2pPr>
            <a:lvl3pPr>
              <a:buNone/>
              <a:defRPr sz="1200"/>
            </a:lvl3pPr>
            <a:lvl4pPr>
              <a:buNone/>
              <a:defRPr sz="1100"/>
            </a:lvl4pPr>
            <a:lvl5pPr>
              <a:buNone/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Date Placeholder 6"/>
          <p:cNvSpPr>
            <a:spLocks noGrp="1"/>
          </p:cNvSpPr>
          <p:nvPr>
            <p:ph type="dt" sz="half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8.23.11</a:t>
            </a:r>
          </a:p>
        </p:txBody>
      </p:sp>
      <p:sp>
        <p:nvSpPr>
          <p:cNvPr id="29" name="Footer Placeholder 7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2011 Capsim Management Simulations, Inc.</a:t>
            </a:r>
          </a:p>
        </p:txBody>
      </p:sp>
      <p:sp>
        <p:nvSpPr>
          <p:cNvPr id="30" name="Slide Number Placeholder 8"/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3EEA1B-C151-4E3D-9100-38F4782CEA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nip Diagonal Corner Rectangle 6"/>
          <p:cNvSpPr/>
          <p:nvPr/>
        </p:nvSpPr>
        <p:spPr>
          <a:xfrm flipV="1">
            <a:off x="0" y="0"/>
            <a:ext cx="8929688" cy="908050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srgbClr val="000000">
                <a:alpha val="12000"/>
              </a:srgbClr>
            </a:outerShdw>
            <a:reflection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908050"/>
            <a:ext cx="8832850" cy="6350"/>
          </a:xfrm>
          <a:prstGeom prst="line">
            <a:avLst/>
          </a:prstGeom>
          <a:solidFill>
            <a:schemeClr val="tx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Capsim_logo_RGB.eps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6572250"/>
            <a:ext cx="1400175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1660525" y="6627813"/>
            <a:ext cx="2038350" cy="230187"/>
          </a:xfrm>
          <a:prstGeom prst="rect">
            <a:avLst/>
          </a:prstGeom>
          <a:noFill/>
        </p:spPr>
        <p:txBody>
          <a:bodyPr l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accent1"/>
                </a:solidFill>
                <a:latin typeface="Verdana"/>
                <a:cs typeface="Verdana"/>
              </a:rPr>
              <a:t>Unforgettable Business Learning  </a:t>
            </a: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0" y="908050"/>
            <a:ext cx="8832850" cy="6350"/>
          </a:xfrm>
          <a:prstGeom prst="line">
            <a:avLst/>
          </a:prstGeom>
          <a:solidFill>
            <a:schemeClr val="tx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Capsim_logo_RGB.eps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6572250"/>
            <a:ext cx="1400175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 userDrawn="1"/>
        </p:nvSpPr>
        <p:spPr>
          <a:xfrm>
            <a:off x="1660525" y="6627813"/>
            <a:ext cx="2038350" cy="230187"/>
          </a:xfrm>
          <a:prstGeom prst="rect">
            <a:avLst/>
          </a:prstGeom>
          <a:noFill/>
        </p:spPr>
        <p:txBody>
          <a:bodyPr l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accent1"/>
                </a:solidFill>
                <a:latin typeface="Verdana"/>
                <a:cs typeface="Verdana"/>
              </a:rPr>
              <a:t>Unforgettable Business Learning  </a:t>
            </a:r>
          </a:p>
        </p:txBody>
      </p:sp>
      <p:pic>
        <p:nvPicPr>
          <p:cNvPr id="14" name="Picture 13" descr="92816311.jp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10000" y="1004888"/>
            <a:ext cx="5119688" cy="529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4150" y="1004887"/>
            <a:ext cx="1685926" cy="822325"/>
          </a:xfrm>
          <a:solidFill>
            <a:schemeClr val="tx2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4150" y="1845468"/>
            <a:ext cx="1685926" cy="4458494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>
              <a:buNone/>
              <a:defRPr sz="1400"/>
            </a:lvl2pPr>
            <a:lvl3pPr>
              <a:buNone/>
              <a:defRPr sz="1200"/>
            </a:lvl3pPr>
            <a:lvl4pPr>
              <a:buNone/>
              <a:defRPr sz="1100"/>
            </a:lvl4pPr>
            <a:lvl5pPr>
              <a:buNone/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type="body" idx="13"/>
          </p:nvPr>
        </p:nvSpPr>
        <p:spPr>
          <a:xfrm>
            <a:off x="1981200" y="1004888"/>
            <a:ext cx="1673225" cy="822324"/>
          </a:xfrm>
          <a:solidFill>
            <a:schemeClr val="tx2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Content Placeholder 3"/>
          <p:cNvSpPr>
            <a:spLocks noGrp="1"/>
          </p:cNvSpPr>
          <p:nvPr>
            <p:ph sz="half" idx="14"/>
          </p:nvPr>
        </p:nvSpPr>
        <p:spPr>
          <a:xfrm>
            <a:off x="1981200" y="1845468"/>
            <a:ext cx="1673225" cy="4458494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>
              <a:buNone/>
              <a:defRPr sz="1400"/>
            </a:lvl2pPr>
            <a:lvl3pPr>
              <a:buNone/>
              <a:defRPr sz="1200"/>
            </a:lvl3pPr>
            <a:lvl4pPr>
              <a:buNone/>
              <a:defRPr sz="1100"/>
            </a:lvl4pPr>
            <a:lvl5pPr>
              <a:buNone/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Date Placeholder 6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8.23.11</a:t>
            </a:r>
          </a:p>
        </p:txBody>
      </p:sp>
      <p:sp>
        <p:nvSpPr>
          <p:cNvPr id="18" name="Footer Placeholder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2011 Capsim Management Simulations, Inc.</a:t>
            </a:r>
          </a:p>
        </p:txBody>
      </p:sp>
      <p:sp>
        <p:nvSpPr>
          <p:cNvPr id="19" name="Slide Number Placeholder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408912-1485-4F4B-950C-A0BD574F23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nip Diagonal Corner Rectangle 14"/>
          <p:cNvSpPr/>
          <p:nvPr/>
        </p:nvSpPr>
        <p:spPr>
          <a:xfrm flipV="1">
            <a:off x="0" y="0"/>
            <a:ext cx="8929688" cy="908050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srgbClr val="000000">
                <a:alpha val="12000"/>
              </a:srgbClr>
            </a:outerShdw>
            <a:reflection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cxnSp>
        <p:nvCxnSpPr>
          <p:cNvPr id="16" name="Straight Connector 15"/>
          <p:cNvCxnSpPr/>
          <p:nvPr/>
        </p:nvCxnSpPr>
        <p:spPr>
          <a:xfrm>
            <a:off x="0" y="908050"/>
            <a:ext cx="8832850" cy="6350"/>
          </a:xfrm>
          <a:prstGeom prst="line">
            <a:avLst/>
          </a:prstGeom>
          <a:solidFill>
            <a:schemeClr val="tx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8" descr="Capsim_logo_RGB.eps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6572250"/>
            <a:ext cx="1400175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/>
          <p:cNvSpPr txBox="1"/>
          <p:nvPr/>
        </p:nvSpPr>
        <p:spPr>
          <a:xfrm>
            <a:off x="1660525" y="6627813"/>
            <a:ext cx="2038350" cy="230187"/>
          </a:xfrm>
          <a:prstGeom prst="rect">
            <a:avLst/>
          </a:prstGeom>
          <a:noFill/>
        </p:spPr>
        <p:txBody>
          <a:bodyPr l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accent1"/>
                </a:solidFill>
                <a:latin typeface="Verdana"/>
                <a:cs typeface="Verdana"/>
              </a:rPr>
              <a:t>Unforgettable Business Learning  </a:t>
            </a:r>
          </a:p>
        </p:txBody>
      </p:sp>
      <p:cxnSp>
        <p:nvCxnSpPr>
          <p:cNvPr id="19" name="Straight Connector 18"/>
          <p:cNvCxnSpPr/>
          <p:nvPr userDrawn="1"/>
        </p:nvCxnSpPr>
        <p:spPr>
          <a:xfrm>
            <a:off x="0" y="908050"/>
            <a:ext cx="8832850" cy="6350"/>
          </a:xfrm>
          <a:prstGeom prst="line">
            <a:avLst/>
          </a:prstGeom>
          <a:solidFill>
            <a:schemeClr val="tx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1" descr="Capsim_logo_RGB.eps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6572250"/>
            <a:ext cx="1400175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TextBox 20"/>
          <p:cNvSpPr txBox="1"/>
          <p:nvPr userDrawn="1"/>
        </p:nvSpPr>
        <p:spPr>
          <a:xfrm>
            <a:off x="1660525" y="6627813"/>
            <a:ext cx="2038350" cy="230187"/>
          </a:xfrm>
          <a:prstGeom prst="rect">
            <a:avLst/>
          </a:prstGeom>
          <a:noFill/>
        </p:spPr>
        <p:txBody>
          <a:bodyPr l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accent1"/>
                </a:solidFill>
                <a:latin typeface="Verdana"/>
                <a:cs typeface="Verdana"/>
              </a:rPr>
              <a:t>Unforgettable Business Learning 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4150" y="1004887"/>
            <a:ext cx="1685926" cy="822325"/>
          </a:xfrm>
          <a:solidFill>
            <a:schemeClr val="tx2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68500" y="1004889"/>
            <a:ext cx="6961188" cy="822324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>
              <a:buNone/>
              <a:defRPr sz="1400"/>
            </a:lvl2pPr>
            <a:lvl3pPr>
              <a:buNone/>
              <a:defRPr sz="1200"/>
            </a:lvl3pPr>
            <a:lvl4pPr>
              <a:buNone/>
              <a:defRPr sz="1100"/>
            </a:lvl4pPr>
            <a:lvl5pPr>
              <a:buNone/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84150" y="1904998"/>
            <a:ext cx="1685926" cy="822325"/>
          </a:xfrm>
          <a:solidFill>
            <a:schemeClr val="bg2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4" name="Content Placeholder 3"/>
          <p:cNvSpPr>
            <a:spLocks noGrp="1"/>
          </p:cNvSpPr>
          <p:nvPr>
            <p:ph sz="half" idx="14"/>
          </p:nvPr>
        </p:nvSpPr>
        <p:spPr>
          <a:xfrm>
            <a:off x="1968500" y="1905000"/>
            <a:ext cx="6961188" cy="822324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>
              <a:buNone/>
              <a:defRPr sz="1400"/>
            </a:lvl2pPr>
            <a:lvl3pPr>
              <a:buNone/>
              <a:defRPr sz="1200"/>
            </a:lvl3pPr>
            <a:lvl4pPr>
              <a:buNone/>
              <a:defRPr sz="1100"/>
            </a:lvl4pPr>
            <a:lvl5pPr>
              <a:buNone/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"/>
          <p:cNvSpPr>
            <a:spLocks noGrp="1"/>
          </p:cNvSpPr>
          <p:nvPr>
            <p:ph type="body" idx="15"/>
          </p:nvPr>
        </p:nvSpPr>
        <p:spPr>
          <a:xfrm>
            <a:off x="184150" y="2819398"/>
            <a:ext cx="1685926" cy="822325"/>
          </a:xfrm>
          <a:solidFill>
            <a:schemeClr val="accent3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Content Placeholder 3"/>
          <p:cNvSpPr>
            <a:spLocks noGrp="1"/>
          </p:cNvSpPr>
          <p:nvPr>
            <p:ph sz="half" idx="16"/>
          </p:nvPr>
        </p:nvSpPr>
        <p:spPr>
          <a:xfrm>
            <a:off x="1968500" y="2819400"/>
            <a:ext cx="6961188" cy="822324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>
              <a:buNone/>
              <a:defRPr sz="1400"/>
            </a:lvl2pPr>
            <a:lvl3pPr>
              <a:buNone/>
              <a:defRPr sz="1200"/>
            </a:lvl3pPr>
            <a:lvl4pPr>
              <a:buNone/>
              <a:defRPr sz="1100"/>
            </a:lvl4pPr>
            <a:lvl5pPr>
              <a:buNone/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"/>
          <p:cNvSpPr>
            <a:spLocks noGrp="1"/>
          </p:cNvSpPr>
          <p:nvPr>
            <p:ph type="body" idx="17"/>
          </p:nvPr>
        </p:nvSpPr>
        <p:spPr>
          <a:xfrm>
            <a:off x="184150" y="3733798"/>
            <a:ext cx="1685926" cy="787401"/>
          </a:xfrm>
          <a:solidFill>
            <a:schemeClr val="accent5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Content Placeholder 3"/>
          <p:cNvSpPr>
            <a:spLocks noGrp="1"/>
          </p:cNvSpPr>
          <p:nvPr>
            <p:ph sz="half" idx="18"/>
          </p:nvPr>
        </p:nvSpPr>
        <p:spPr>
          <a:xfrm>
            <a:off x="1968500" y="3733800"/>
            <a:ext cx="6961188" cy="787400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>
              <a:buNone/>
              <a:defRPr sz="1400"/>
            </a:lvl2pPr>
            <a:lvl3pPr>
              <a:buNone/>
              <a:defRPr sz="1200"/>
            </a:lvl3pPr>
            <a:lvl4pPr>
              <a:buNone/>
              <a:defRPr sz="1100"/>
            </a:lvl4pPr>
            <a:lvl5pPr>
              <a:buNone/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Text Placeholder 2"/>
          <p:cNvSpPr>
            <a:spLocks noGrp="1"/>
          </p:cNvSpPr>
          <p:nvPr>
            <p:ph type="body" idx="19"/>
          </p:nvPr>
        </p:nvSpPr>
        <p:spPr>
          <a:xfrm>
            <a:off x="184150" y="5522911"/>
            <a:ext cx="1685926" cy="781051"/>
          </a:xfrm>
          <a:solidFill>
            <a:schemeClr val="accent4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Content Placeholder 3"/>
          <p:cNvSpPr>
            <a:spLocks noGrp="1"/>
          </p:cNvSpPr>
          <p:nvPr>
            <p:ph sz="half" idx="20"/>
          </p:nvPr>
        </p:nvSpPr>
        <p:spPr>
          <a:xfrm>
            <a:off x="1968500" y="5522913"/>
            <a:ext cx="6961188" cy="781050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>
              <a:buNone/>
              <a:defRPr sz="1400"/>
            </a:lvl2pPr>
            <a:lvl3pPr>
              <a:buNone/>
              <a:defRPr sz="1200"/>
            </a:lvl3pPr>
            <a:lvl4pPr>
              <a:buNone/>
              <a:defRPr sz="1100"/>
            </a:lvl4pPr>
            <a:lvl5pPr>
              <a:buNone/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Text Placeholder 2"/>
          <p:cNvSpPr>
            <a:spLocks noGrp="1"/>
          </p:cNvSpPr>
          <p:nvPr>
            <p:ph type="body" idx="21"/>
          </p:nvPr>
        </p:nvSpPr>
        <p:spPr>
          <a:xfrm>
            <a:off x="184150" y="4625653"/>
            <a:ext cx="1685926" cy="822325"/>
          </a:xfrm>
          <a:solidFill>
            <a:schemeClr val="accent2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Content Placeholder 3"/>
          <p:cNvSpPr>
            <a:spLocks noGrp="1"/>
          </p:cNvSpPr>
          <p:nvPr>
            <p:ph sz="half" idx="22"/>
          </p:nvPr>
        </p:nvSpPr>
        <p:spPr>
          <a:xfrm>
            <a:off x="1968500" y="4625655"/>
            <a:ext cx="6961188" cy="822324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>
              <a:buNone/>
              <a:defRPr sz="1400"/>
            </a:lvl2pPr>
            <a:lvl3pPr>
              <a:buNone/>
              <a:defRPr sz="1200"/>
            </a:lvl3pPr>
            <a:lvl4pPr>
              <a:buNone/>
              <a:defRPr sz="1100"/>
            </a:lvl4pPr>
            <a:lvl5pPr>
              <a:buNone/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Date Placeholder 6"/>
          <p:cNvSpPr>
            <a:spLocks noGrp="1"/>
          </p:cNvSpPr>
          <p:nvPr>
            <p:ph type="dt" sz="half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8.23.11</a:t>
            </a:r>
          </a:p>
        </p:txBody>
      </p:sp>
      <p:sp>
        <p:nvSpPr>
          <p:cNvPr id="33" name="Footer Placeholder 7"/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2011 Capsim Management Simulations, Inc.</a:t>
            </a:r>
          </a:p>
        </p:txBody>
      </p:sp>
      <p:sp>
        <p:nvSpPr>
          <p:cNvPr id="34" name="Slide Number Placeholder 8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A58045-7B3F-4080-B2DA-71DFF72D0A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06850" y="1644650"/>
            <a:ext cx="4826000" cy="435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Snip Diagonal Corner Rectangle 11"/>
          <p:cNvSpPr/>
          <p:nvPr userDrawn="1"/>
        </p:nvSpPr>
        <p:spPr>
          <a:xfrm flipV="1">
            <a:off x="0" y="0"/>
            <a:ext cx="8929688" cy="908050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srgbClr val="000000">
                <a:alpha val="12000"/>
              </a:srgbClr>
            </a:outerShdw>
            <a:reflection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cxnSp>
        <p:nvCxnSpPr>
          <p:cNvPr id="13" name="Straight Connector 12"/>
          <p:cNvCxnSpPr/>
          <p:nvPr/>
        </p:nvCxnSpPr>
        <p:spPr>
          <a:xfrm>
            <a:off x="0" y="908050"/>
            <a:ext cx="8832850" cy="6350"/>
          </a:xfrm>
          <a:prstGeom prst="line">
            <a:avLst/>
          </a:prstGeom>
          <a:solidFill>
            <a:schemeClr val="tx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9" descr="Capsim_logo_RGB.eps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6572250"/>
            <a:ext cx="1400175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/>
          <p:cNvSpPr txBox="1"/>
          <p:nvPr/>
        </p:nvSpPr>
        <p:spPr>
          <a:xfrm>
            <a:off x="1660525" y="6627813"/>
            <a:ext cx="2038350" cy="230187"/>
          </a:xfrm>
          <a:prstGeom prst="rect">
            <a:avLst/>
          </a:prstGeom>
          <a:noFill/>
        </p:spPr>
        <p:txBody>
          <a:bodyPr l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accent1"/>
                </a:solidFill>
                <a:latin typeface="Verdana"/>
                <a:cs typeface="Verdana"/>
              </a:rPr>
              <a:t>Unforgettable Business Learning  </a:t>
            </a:r>
          </a:p>
        </p:txBody>
      </p:sp>
      <p:cxnSp>
        <p:nvCxnSpPr>
          <p:cNvPr id="18" name="Straight Connector 17"/>
          <p:cNvCxnSpPr/>
          <p:nvPr userDrawn="1"/>
        </p:nvCxnSpPr>
        <p:spPr>
          <a:xfrm>
            <a:off x="0" y="908050"/>
            <a:ext cx="8832850" cy="6350"/>
          </a:xfrm>
          <a:prstGeom prst="line">
            <a:avLst/>
          </a:prstGeom>
          <a:solidFill>
            <a:schemeClr val="tx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2" descr="Capsim_logo_RGB.eps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6572250"/>
            <a:ext cx="1400175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extBox 19"/>
          <p:cNvSpPr txBox="1"/>
          <p:nvPr userDrawn="1"/>
        </p:nvSpPr>
        <p:spPr>
          <a:xfrm>
            <a:off x="1660525" y="6627813"/>
            <a:ext cx="2038350" cy="230187"/>
          </a:xfrm>
          <a:prstGeom prst="rect">
            <a:avLst/>
          </a:prstGeom>
          <a:noFill/>
        </p:spPr>
        <p:txBody>
          <a:bodyPr l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accent1"/>
                </a:solidFill>
                <a:latin typeface="Verdana"/>
                <a:cs typeface="Verdana"/>
              </a:rPr>
              <a:t>Unforgettable Business Learning 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4150" y="1004887"/>
            <a:ext cx="1685926" cy="822325"/>
          </a:xfrm>
          <a:solidFill>
            <a:schemeClr val="tx2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4150" y="1827213"/>
            <a:ext cx="1685926" cy="4476749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>
              <a:buNone/>
              <a:defRPr sz="1400"/>
            </a:lvl2pPr>
            <a:lvl3pPr>
              <a:buNone/>
              <a:defRPr sz="1200"/>
            </a:lvl3pPr>
            <a:lvl4pPr>
              <a:buNone/>
              <a:defRPr sz="1100"/>
            </a:lvl4pPr>
            <a:lvl5pPr>
              <a:buNone/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type="body" idx="13"/>
          </p:nvPr>
        </p:nvSpPr>
        <p:spPr>
          <a:xfrm>
            <a:off x="1981200" y="1004887"/>
            <a:ext cx="1673225" cy="822325"/>
          </a:xfrm>
          <a:solidFill>
            <a:schemeClr val="tx2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Content Placeholder 3"/>
          <p:cNvSpPr>
            <a:spLocks noGrp="1"/>
          </p:cNvSpPr>
          <p:nvPr>
            <p:ph sz="half" idx="14"/>
          </p:nvPr>
        </p:nvSpPr>
        <p:spPr>
          <a:xfrm>
            <a:off x="1981200" y="1827213"/>
            <a:ext cx="1673225" cy="4476749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>
              <a:buNone/>
              <a:defRPr sz="1400"/>
            </a:lvl2pPr>
            <a:lvl3pPr>
              <a:buNone/>
              <a:defRPr sz="1200"/>
            </a:lvl3pPr>
            <a:lvl4pPr>
              <a:buNone/>
              <a:defRPr sz="1100"/>
            </a:lvl4pPr>
            <a:lvl5pPr>
              <a:buNone/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5"/>
          </p:nvPr>
        </p:nvSpPr>
        <p:spPr>
          <a:xfrm>
            <a:off x="4572000" y="1981200"/>
            <a:ext cx="1676399" cy="1651000"/>
          </a:xfrm>
        </p:spPr>
        <p:txBody>
          <a:bodyPr anchor="ctr">
            <a:normAutofit/>
          </a:bodyPr>
          <a:lstStyle>
            <a:lvl1pPr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26"/>
          <p:cNvSpPr>
            <a:spLocks noGrp="1"/>
          </p:cNvSpPr>
          <p:nvPr>
            <p:ph type="body" sz="quarter" idx="16"/>
          </p:nvPr>
        </p:nvSpPr>
        <p:spPr>
          <a:xfrm>
            <a:off x="6629401" y="2003425"/>
            <a:ext cx="1676399" cy="1651000"/>
          </a:xfrm>
        </p:spPr>
        <p:txBody>
          <a:bodyPr anchor="ctr">
            <a:normAutofit/>
          </a:bodyPr>
          <a:lstStyle>
            <a:lvl1pPr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Text Placeholder 26"/>
          <p:cNvSpPr>
            <a:spLocks noGrp="1"/>
          </p:cNvSpPr>
          <p:nvPr>
            <p:ph type="body" sz="quarter" idx="17"/>
          </p:nvPr>
        </p:nvSpPr>
        <p:spPr>
          <a:xfrm>
            <a:off x="4571999" y="4038600"/>
            <a:ext cx="1676399" cy="1651000"/>
          </a:xfrm>
        </p:spPr>
        <p:txBody>
          <a:bodyPr anchor="ctr">
            <a:normAutofit/>
          </a:bodyPr>
          <a:lstStyle>
            <a:lvl1pPr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Text Placeholder 26"/>
          <p:cNvSpPr>
            <a:spLocks noGrp="1"/>
          </p:cNvSpPr>
          <p:nvPr>
            <p:ph type="body" sz="quarter" idx="18"/>
          </p:nvPr>
        </p:nvSpPr>
        <p:spPr>
          <a:xfrm>
            <a:off x="6629400" y="4060825"/>
            <a:ext cx="1676399" cy="1651000"/>
          </a:xfrm>
        </p:spPr>
        <p:txBody>
          <a:bodyPr anchor="ctr">
            <a:normAutofit/>
          </a:bodyPr>
          <a:lstStyle>
            <a:lvl1pPr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Date Placeholder 6"/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8.23.11</a:t>
            </a:r>
          </a:p>
        </p:txBody>
      </p:sp>
      <p:sp>
        <p:nvSpPr>
          <p:cNvPr id="22" name="Footer Placeholder 7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2011 Capsim Management Simulations, Inc.</a:t>
            </a:r>
          </a:p>
        </p:txBody>
      </p:sp>
      <p:sp>
        <p:nvSpPr>
          <p:cNvPr id="23" name="Slide Number Placeholder 8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F7C043-E8E9-46CF-9FCD-C433BA6873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nip Diagonal Corner Rectangle 7"/>
          <p:cNvSpPr/>
          <p:nvPr/>
        </p:nvSpPr>
        <p:spPr>
          <a:xfrm flipV="1">
            <a:off x="0" y="0"/>
            <a:ext cx="8929688" cy="908050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srgbClr val="000000">
                <a:alpha val="12000"/>
              </a:srgbClr>
            </a:outerShdw>
            <a:reflection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cxnSp>
        <p:nvCxnSpPr>
          <p:cNvPr id="9" name="Straight Connector 8"/>
          <p:cNvCxnSpPr/>
          <p:nvPr/>
        </p:nvCxnSpPr>
        <p:spPr>
          <a:xfrm>
            <a:off x="0" y="908050"/>
            <a:ext cx="8832850" cy="6350"/>
          </a:xfrm>
          <a:prstGeom prst="line">
            <a:avLst/>
          </a:prstGeom>
          <a:solidFill>
            <a:schemeClr val="tx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8" descr="Capsim_logo_RGB.eps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6572250"/>
            <a:ext cx="1400175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1660525" y="6627813"/>
            <a:ext cx="2038350" cy="230187"/>
          </a:xfrm>
          <a:prstGeom prst="rect">
            <a:avLst/>
          </a:prstGeom>
          <a:noFill/>
        </p:spPr>
        <p:txBody>
          <a:bodyPr l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accent1"/>
                </a:solidFill>
                <a:latin typeface="Verdana"/>
                <a:cs typeface="Verdana"/>
              </a:rPr>
              <a:t>Unforgettable Business Learning  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0" y="908050"/>
            <a:ext cx="8832850" cy="6350"/>
          </a:xfrm>
          <a:prstGeom prst="line">
            <a:avLst/>
          </a:prstGeom>
          <a:solidFill>
            <a:schemeClr val="tx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1" descr="Capsim_logo_RGB.eps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6572250"/>
            <a:ext cx="1400175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 userDrawn="1"/>
        </p:nvSpPr>
        <p:spPr>
          <a:xfrm>
            <a:off x="1660525" y="6627813"/>
            <a:ext cx="2038350" cy="230187"/>
          </a:xfrm>
          <a:prstGeom prst="rect">
            <a:avLst/>
          </a:prstGeom>
          <a:noFill/>
        </p:spPr>
        <p:txBody>
          <a:bodyPr l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accent1"/>
                </a:solidFill>
                <a:latin typeface="Verdana"/>
                <a:cs typeface="Verdana"/>
              </a:rPr>
              <a:t>Unforgettable Business Learning 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4150" y="1004887"/>
            <a:ext cx="1685926" cy="822325"/>
          </a:xfrm>
          <a:solidFill>
            <a:schemeClr val="tx2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4150" y="1827213"/>
            <a:ext cx="1685926" cy="4476749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>
              <a:buNone/>
              <a:defRPr sz="1400"/>
            </a:lvl2pPr>
            <a:lvl3pPr>
              <a:buNone/>
              <a:defRPr sz="1200"/>
            </a:lvl3pPr>
            <a:lvl4pPr>
              <a:buNone/>
              <a:defRPr sz="1100"/>
            </a:lvl4pPr>
            <a:lvl5pPr>
              <a:buNone/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type="body" idx="13"/>
          </p:nvPr>
        </p:nvSpPr>
        <p:spPr>
          <a:xfrm>
            <a:off x="1981200" y="1004887"/>
            <a:ext cx="1673225" cy="822325"/>
          </a:xfrm>
          <a:solidFill>
            <a:schemeClr val="tx2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Content Placeholder 3"/>
          <p:cNvSpPr>
            <a:spLocks noGrp="1"/>
          </p:cNvSpPr>
          <p:nvPr>
            <p:ph sz="half" idx="14"/>
          </p:nvPr>
        </p:nvSpPr>
        <p:spPr>
          <a:xfrm>
            <a:off x="1981200" y="1827213"/>
            <a:ext cx="1673225" cy="4476749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>
              <a:buNone/>
              <a:defRPr sz="1400"/>
            </a:lvl2pPr>
            <a:lvl3pPr>
              <a:buNone/>
              <a:defRPr sz="1200"/>
            </a:lvl3pPr>
            <a:lvl4pPr>
              <a:buNone/>
              <a:defRPr sz="1100"/>
            </a:lvl4pPr>
            <a:lvl5pPr>
              <a:buNone/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0" name="SmartArt Placeholder 26"/>
          <p:cNvSpPr>
            <a:spLocks noGrp="1"/>
          </p:cNvSpPr>
          <p:nvPr>
            <p:ph type="dgm" sz="quarter" idx="15"/>
          </p:nvPr>
        </p:nvSpPr>
        <p:spPr>
          <a:xfrm>
            <a:off x="4158278" y="1827213"/>
            <a:ext cx="4191000" cy="4191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none"/>
        </p:style>
        <p:txBody>
          <a:bodyPr lIns="0" tIns="0" rIns="0" bIns="0" rtlCol="0" anchor="ctr">
            <a:normAutofit/>
          </a:bodyPr>
          <a:lstStyle>
            <a:lvl1pPr algn="ctr">
              <a:buFontTx/>
              <a:buNone/>
              <a:defRPr sz="1800"/>
            </a:lvl1pPr>
          </a:lstStyle>
          <a:p>
            <a:pPr lvl="0"/>
            <a:r>
              <a:rPr lang="en-US" noProof="0" dirty="0"/>
              <a:t>Click icon to add </a:t>
            </a:r>
            <a:r>
              <a:rPr lang="en-US" noProof="0" dirty="0" err="1"/>
              <a:t>SmartArt</a:t>
            </a:r>
            <a:r>
              <a:rPr lang="en-US" noProof="0" dirty="0"/>
              <a:t> graphic</a:t>
            </a:r>
          </a:p>
        </p:txBody>
      </p:sp>
      <p:sp>
        <p:nvSpPr>
          <p:cNvPr id="17" name="Date Placeholder 6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8.23.11</a:t>
            </a:r>
          </a:p>
        </p:txBody>
      </p:sp>
      <p:sp>
        <p:nvSpPr>
          <p:cNvPr id="18" name="Footer Placeholder 7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2011 Capsim Management Simulations, Inc.</a:t>
            </a:r>
          </a:p>
        </p:txBody>
      </p:sp>
      <p:sp>
        <p:nvSpPr>
          <p:cNvPr id="19" name="Slide Number Placeholder 8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B66EA7-4398-40A5-BB37-84C09FAE1C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nip Diagonal Corner Rectangle 3"/>
          <p:cNvSpPr/>
          <p:nvPr/>
        </p:nvSpPr>
        <p:spPr>
          <a:xfrm flipV="1">
            <a:off x="0" y="0"/>
            <a:ext cx="8929688" cy="908050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srgbClr val="000000">
                <a:alpha val="12000"/>
              </a:srgbClr>
            </a:outerShdw>
            <a:reflection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908050"/>
            <a:ext cx="8832850" cy="6350"/>
          </a:xfrm>
          <a:prstGeom prst="line">
            <a:avLst/>
          </a:prstGeom>
          <a:solidFill>
            <a:schemeClr val="tx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8" descr="Capsim_logo_RGB.eps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6572250"/>
            <a:ext cx="1400175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660525" y="6627813"/>
            <a:ext cx="2038350" cy="230187"/>
          </a:xfrm>
          <a:prstGeom prst="rect">
            <a:avLst/>
          </a:prstGeom>
          <a:noFill/>
        </p:spPr>
        <p:txBody>
          <a:bodyPr l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accent1"/>
                </a:solidFill>
                <a:latin typeface="Verdana"/>
                <a:cs typeface="Verdana"/>
              </a:rPr>
              <a:t>Unforgettable Business Learning  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908050"/>
            <a:ext cx="8832850" cy="6350"/>
          </a:xfrm>
          <a:prstGeom prst="line">
            <a:avLst/>
          </a:prstGeom>
          <a:solidFill>
            <a:schemeClr val="tx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11" descr="Capsim_logo_RGB.eps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6572250"/>
            <a:ext cx="1400175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 userDrawn="1"/>
        </p:nvSpPr>
        <p:spPr>
          <a:xfrm>
            <a:off x="1660525" y="6627813"/>
            <a:ext cx="2038350" cy="230187"/>
          </a:xfrm>
          <a:prstGeom prst="rect">
            <a:avLst/>
          </a:prstGeom>
          <a:noFill/>
        </p:spPr>
        <p:txBody>
          <a:bodyPr l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accent1"/>
                </a:solidFill>
                <a:latin typeface="Verdana"/>
                <a:cs typeface="Verdana"/>
              </a:rPr>
              <a:t>Unforgettable Business Learning 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 2"/>
          <p:cNvSpPr>
            <a:spLocks noGrp="1"/>
          </p:cNvSpPr>
          <p:nvPr>
            <p:ph type="pic" idx="1"/>
          </p:nvPr>
        </p:nvSpPr>
        <p:spPr>
          <a:xfrm>
            <a:off x="203199" y="1004888"/>
            <a:ext cx="8726487" cy="529907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12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8.23.11</a:t>
            </a:r>
          </a:p>
        </p:txBody>
      </p:sp>
      <p:sp>
        <p:nvSpPr>
          <p:cNvPr id="1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2011 Capsim Management Simulations, Inc.</a:t>
            </a:r>
          </a:p>
        </p:txBody>
      </p:sp>
      <p:sp>
        <p:nvSpPr>
          <p:cNvPr id="1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05F7F1-EE0E-4BF6-ABE1-CA6E63EEEB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nip Diagonal Corner Rectangle 9"/>
          <p:cNvSpPr/>
          <p:nvPr/>
        </p:nvSpPr>
        <p:spPr>
          <a:xfrm flipV="1">
            <a:off x="0" y="0"/>
            <a:ext cx="8929688" cy="908050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srgbClr val="000000">
                <a:alpha val="12000"/>
              </a:srgbClr>
            </a:outerShdw>
            <a:reflection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cxnSp>
        <p:nvCxnSpPr>
          <p:cNvPr id="11" name="Straight Connector 10"/>
          <p:cNvCxnSpPr/>
          <p:nvPr/>
        </p:nvCxnSpPr>
        <p:spPr>
          <a:xfrm>
            <a:off x="0" y="908050"/>
            <a:ext cx="8832850" cy="6350"/>
          </a:xfrm>
          <a:prstGeom prst="line">
            <a:avLst/>
          </a:prstGeom>
          <a:solidFill>
            <a:schemeClr val="tx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8" descr="Capsim_logo_RGB.eps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6572250"/>
            <a:ext cx="1400175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1660525" y="6627813"/>
            <a:ext cx="2038350" cy="230187"/>
          </a:xfrm>
          <a:prstGeom prst="rect">
            <a:avLst/>
          </a:prstGeom>
          <a:noFill/>
        </p:spPr>
        <p:txBody>
          <a:bodyPr l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accent1"/>
                </a:solidFill>
                <a:latin typeface="Verdana"/>
                <a:cs typeface="Verdana"/>
              </a:rPr>
              <a:t>Unforgettable Business Learning  </a:t>
            </a:r>
          </a:p>
        </p:txBody>
      </p:sp>
      <p:pic>
        <p:nvPicPr>
          <p:cNvPr id="14" name="Picture Placeholder 11" descr="104658882 copy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4150" y="1004888"/>
            <a:ext cx="8745538" cy="529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5" name="Straight Connector 14"/>
          <p:cNvCxnSpPr/>
          <p:nvPr userDrawn="1"/>
        </p:nvCxnSpPr>
        <p:spPr>
          <a:xfrm>
            <a:off x="0" y="908050"/>
            <a:ext cx="8832850" cy="6350"/>
          </a:xfrm>
          <a:prstGeom prst="line">
            <a:avLst/>
          </a:prstGeom>
          <a:solidFill>
            <a:schemeClr val="tx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2" descr="Capsim_logo_RGB.eps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6572250"/>
            <a:ext cx="1400175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/>
          <p:cNvSpPr txBox="1"/>
          <p:nvPr userDrawn="1"/>
        </p:nvSpPr>
        <p:spPr>
          <a:xfrm>
            <a:off x="1660525" y="6627813"/>
            <a:ext cx="2038350" cy="230187"/>
          </a:xfrm>
          <a:prstGeom prst="rect">
            <a:avLst/>
          </a:prstGeom>
          <a:noFill/>
        </p:spPr>
        <p:txBody>
          <a:bodyPr l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accent1"/>
                </a:solidFill>
                <a:latin typeface="Verdana"/>
                <a:cs typeface="Verdana"/>
              </a:rPr>
              <a:t>Unforgettable Business Learning  </a:t>
            </a:r>
          </a:p>
        </p:txBody>
      </p:sp>
      <p:pic>
        <p:nvPicPr>
          <p:cNvPr id="18" name="Picture Placeholder 11" descr="104658882 copy.jp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4150" y="1004888"/>
            <a:ext cx="8745538" cy="529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13"/>
          </p:nvPr>
        </p:nvSpPr>
        <p:spPr>
          <a:xfrm>
            <a:off x="1295400" y="1447800"/>
            <a:ext cx="1676400" cy="838200"/>
          </a:xfrm>
          <a:ln>
            <a:noFill/>
          </a:ln>
        </p:spPr>
        <p:txBody>
          <a:bodyPr lIns="0" tIns="0" rIns="0" bIns="0" anchor="ctr">
            <a:noAutofit/>
          </a:bodyPr>
          <a:lstStyle>
            <a:lvl1pPr algn="ctr">
              <a:buNone/>
              <a:defRPr sz="1100">
                <a:solidFill>
                  <a:schemeClr val="bg1"/>
                </a:solidFill>
              </a:defRPr>
            </a:lvl1pPr>
            <a:lvl2pPr>
              <a:defRPr sz="1050">
                <a:solidFill>
                  <a:schemeClr val="bg1"/>
                </a:solidFill>
              </a:defRPr>
            </a:lvl2pPr>
            <a:lvl3pPr>
              <a:defRPr sz="1000">
                <a:solidFill>
                  <a:schemeClr val="bg1"/>
                </a:solidFill>
              </a:defRPr>
            </a:lvl3pPr>
            <a:lvl4pPr>
              <a:defRPr sz="900">
                <a:solidFill>
                  <a:schemeClr val="bg1"/>
                </a:solidFill>
              </a:defRPr>
            </a:lvl4pPr>
            <a:lvl5pPr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3"/>
          <p:cNvSpPr>
            <a:spLocks noGrp="1"/>
          </p:cNvSpPr>
          <p:nvPr>
            <p:ph type="body" sz="quarter" idx="14"/>
          </p:nvPr>
        </p:nvSpPr>
        <p:spPr>
          <a:xfrm>
            <a:off x="3962400" y="1600200"/>
            <a:ext cx="1676400" cy="838200"/>
          </a:xfrm>
          <a:ln>
            <a:noFill/>
          </a:ln>
        </p:spPr>
        <p:txBody>
          <a:bodyPr lIns="0" tIns="0" rIns="0" bIns="0" anchor="ctr">
            <a:noAutofit/>
          </a:bodyPr>
          <a:lstStyle>
            <a:lvl1pPr algn="ctr">
              <a:buNone/>
              <a:defRPr sz="1100">
                <a:solidFill>
                  <a:schemeClr val="bg1"/>
                </a:solidFill>
              </a:defRPr>
            </a:lvl1pPr>
            <a:lvl2pPr>
              <a:defRPr sz="1050">
                <a:solidFill>
                  <a:schemeClr val="bg1"/>
                </a:solidFill>
              </a:defRPr>
            </a:lvl2pPr>
            <a:lvl3pPr>
              <a:defRPr sz="1000">
                <a:solidFill>
                  <a:schemeClr val="bg1"/>
                </a:solidFill>
              </a:defRPr>
            </a:lvl3pPr>
            <a:lvl4pPr>
              <a:defRPr sz="900">
                <a:solidFill>
                  <a:schemeClr val="bg1"/>
                </a:solidFill>
              </a:defRPr>
            </a:lvl4pPr>
            <a:lvl5pPr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23"/>
          <p:cNvSpPr>
            <a:spLocks noGrp="1"/>
          </p:cNvSpPr>
          <p:nvPr>
            <p:ph type="body" sz="quarter" idx="15"/>
          </p:nvPr>
        </p:nvSpPr>
        <p:spPr>
          <a:xfrm>
            <a:off x="6172200" y="2133600"/>
            <a:ext cx="1676400" cy="838200"/>
          </a:xfrm>
          <a:ln>
            <a:noFill/>
          </a:ln>
        </p:spPr>
        <p:txBody>
          <a:bodyPr lIns="0" tIns="0" rIns="0" bIns="0" anchor="ctr">
            <a:noAutofit/>
          </a:bodyPr>
          <a:lstStyle>
            <a:lvl1pPr algn="ctr">
              <a:buNone/>
              <a:defRPr sz="1100">
                <a:solidFill>
                  <a:schemeClr val="bg1"/>
                </a:solidFill>
              </a:defRPr>
            </a:lvl1pPr>
            <a:lvl2pPr>
              <a:defRPr sz="1050">
                <a:solidFill>
                  <a:schemeClr val="bg1"/>
                </a:solidFill>
              </a:defRPr>
            </a:lvl2pPr>
            <a:lvl3pPr>
              <a:defRPr sz="1000">
                <a:solidFill>
                  <a:schemeClr val="bg1"/>
                </a:solidFill>
              </a:defRPr>
            </a:lvl3pPr>
            <a:lvl4pPr>
              <a:defRPr sz="900">
                <a:solidFill>
                  <a:schemeClr val="bg1"/>
                </a:solidFill>
              </a:defRPr>
            </a:lvl4pPr>
            <a:lvl5pPr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/>
          <p:cNvSpPr>
            <a:spLocks noGrp="1"/>
          </p:cNvSpPr>
          <p:nvPr>
            <p:ph type="body" sz="quarter" idx="16"/>
          </p:nvPr>
        </p:nvSpPr>
        <p:spPr>
          <a:xfrm>
            <a:off x="1295400" y="2828925"/>
            <a:ext cx="1676400" cy="838200"/>
          </a:xfrm>
          <a:ln>
            <a:noFill/>
          </a:ln>
        </p:spPr>
        <p:txBody>
          <a:bodyPr lIns="0" tIns="0" rIns="0" bIns="0" anchor="ctr">
            <a:noAutofit/>
          </a:bodyPr>
          <a:lstStyle>
            <a:lvl1pPr algn="ctr">
              <a:buNone/>
              <a:defRPr sz="1100">
                <a:solidFill>
                  <a:schemeClr val="bg1"/>
                </a:solidFill>
              </a:defRPr>
            </a:lvl1pPr>
            <a:lvl2pPr>
              <a:defRPr sz="1050">
                <a:solidFill>
                  <a:schemeClr val="bg1"/>
                </a:solidFill>
              </a:defRPr>
            </a:lvl2pPr>
            <a:lvl3pPr>
              <a:defRPr sz="1000">
                <a:solidFill>
                  <a:schemeClr val="bg1"/>
                </a:solidFill>
              </a:defRPr>
            </a:lvl3pPr>
            <a:lvl4pPr>
              <a:defRPr sz="900">
                <a:solidFill>
                  <a:schemeClr val="bg1"/>
                </a:solidFill>
              </a:defRPr>
            </a:lvl4pPr>
            <a:lvl5pPr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23"/>
          <p:cNvSpPr>
            <a:spLocks noGrp="1"/>
          </p:cNvSpPr>
          <p:nvPr>
            <p:ph type="body" sz="quarter" idx="17"/>
          </p:nvPr>
        </p:nvSpPr>
        <p:spPr>
          <a:xfrm>
            <a:off x="4495800" y="3048000"/>
            <a:ext cx="1676400" cy="838200"/>
          </a:xfrm>
          <a:ln>
            <a:noFill/>
          </a:ln>
        </p:spPr>
        <p:txBody>
          <a:bodyPr lIns="0" tIns="0" rIns="0" bIns="0" anchor="ctr">
            <a:noAutofit/>
          </a:bodyPr>
          <a:lstStyle>
            <a:lvl1pPr algn="ctr">
              <a:buNone/>
              <a:defRPr sz="1100">
                <a:solidFill>
                  <a:schemeClr val="bg1"/>
                </a:solidFill>
              </a:defRPr>
            </a:lvl1pPr>
            <a:lvl2pPr>
              <a:defRPr sz="1050">
                <a:solidFill>
                  <a:schemeClr val="bg1"/>
                </a:solidFill>
              </a:defRPr>
            </a:lvl2pPr>
            <a:lvl3pPr>
              <a:defRPr sz="1000">
                <a:solidFill>
                  <a:schemeClr val="bg1"/>
                </a:solidFill>
              </a:defRPr>
            </a:lvl3pPr>
            <a:lvl4pPr>
              <a:defRPr sz="900">
                <a:solidFill>
                  <a:schemeClr val="bg1"/>
                </a:solidFill>
              </a:defRPr>
            </a:lvl4pPr>
            <a:lvl5pPr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Text Placeholder 23"/>
          <p:cNvSpPr>
            <a:spLocks noGrp="1"/>
          </p:cNvSpPr>
          <p:nvPr>
            <p:ph type="body" sz="quarter" idx="18"/>
          </p:nvPr>
        </p:nvSpPr>
        <p:spPr>
          <a:xfrm>
            <a:off x="1295400" y="4611688"/>
            <a:ext cx="1676400" cy="838200"/>
          </a:xfrm>
          <a:ln>
            <a:noFill/>
          </a:ln>
        </p:spPr>
        <p:txBody>
          <a:bodyPr lIns="0" tIns="0" rIns="0" bIns="0" anchor="ctr">
            <a:noAutofit/>
          </a:bodyPr>
          <a:lstStyle>
            <a:lvl1pPr algn="ctr">
              <a:buNone/>
              <a:defRPr sz="1100">
                <a:solidFill>
                  <a:schemeClr val="bg1"/>
                </a:solidFill>
              </a:defRPr>
            </a:lvl1pPr>
            <a:lvl2pPr>
              <a:defRPr sz="1050">
                <a:solidFill>
                  <a:schemeClr val="bg1"/>
                </a:solidFill>
              </a:defRPr>
            </a:lvl2pPr>
            <a:lvl3pPr>
              <a:defRPr sz="1000">
                <a:solidFill>
                  <a:schemeClr val="bg1"/>
                </a:solidFill>
              </a:defRPr>
            </a:lvl3pPr>
            <a:lvl4pPr>
              <a:defRPr sz="900">
                <a:solidFill>
                  <a:schemeClr val="bg1"/>
                </a:solidFill>
              </a:defRPr>
            </a:lvl4pPr>
            <a:lvl5pPr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23"/>
          <p:cNvSpPr>
            <a:spLocks noGrp="1"/>
          </p:cNvSpPr>
          <p:nvPr>
            <p:ph type="body" sz="quarter" idx="19"/>
          </p:nvPr>
        </p:nvSpPr>
        <p:spPr>
          <a:xfrm>
            <a:off x="3962400" y="5030788"/>
            <a:ext cx="1676400" cy="838200"/>
          </a:xfrm>
          <a:ln>
            <a:noFill/>
          </a:ln>
        </p:spPr>
        <p:txBody>
          <a:bodyPr lIns="0" tIns="0" rIns="0" bIns="0" anchor="ctr">
            <a:noAutofit/>
          </a:bodyPr>
          <a:lstStyle>
            <a:lvl1pPr algn="ctr">
              <a:buNone/>
              <a:defRPr sz="1100">
                <a:solidFill>
                  <a:schemeClr val="bg1"/>
                </a:solidFill>
              </a:defRPr>
            </a:lvl1pPr>
            <a:lvl2pPr>
              <a:defRPr sz="1050">
                <a:solidFill>
                  <a:schemeClr val="bg1"/>
                </a:solidFill>
              </a:defRPr>
            </a:lvl2pPr>
            <a:lvl3pPr>
              <a:defRPr sz="1000">
                <a:solidFill>
                  <a:schemeClr val="bg1"/>
                </a:solidFill>
              </a:defRPr>
            </a:lvl3pPr>
            <a:lvl4pPr>
              <a:defRPr sz="900">
                <a:solidFill>
                  <a:schemeClr val="bg1"/>
                </a:solidFill>
              </a:defRPr>
            </a:lvl4pPr>
            <a:lvl5pPr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Date Placeholder 2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8.23.11</a:t>
            </a:r>
          </a:p>
        </p:txBody>
      </p:sp>
      <p:sp>
        <p:nvSpPr>
          <p:cNvPr id="20" name="Footer Placeholder 3"/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2011 Capsim Management Simulations, Inc.</a:t>
            </a:r>
          </a:p>
        </p:txBody>
      </p:sp>
      <p:sp>
        <p:nvSpPr>
          <p:cNvPr id="21" name="Slide Number Placeholder 4"/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FF6599-6F71-4901-A4E0-B9860C4892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nip Diagonal Corner Rectangle 3"/>
          <p:cNvSpPr/>
          <p:nvPr/>
        </p:nvSpPr>
        <p:spPr>
          <a:xfrm flipV="1">
            <a:off x="0" y="0"/>
            <a:ext cx="8929688" cy="908050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srgbClr val="000000">
                <a:alpha val="12000"/>
              </a:srgbClr>
            </a:outerShdw>
            <a:reflection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908050"/>
            <a:ext cx="8832850" cy="6350"/>
          </a:xfrm>
          <a:prstGeom prst="line">
            <a:avLst/>
          </a:prstGeom>
          <a:solidFill>
            <a:schemeClr val="tx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8" descr="Capsim_logo_RGB.eps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6572250"/>
            <a:ext cx="1400175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660525" y="6627813"/>
            <a:ext cx="2038350" cy="230187"/>
          </a:xfrm>
          <a:prstGeom prst="rect">
            <a:avLst/>
          </a:prstGeom>
          <a:noFill/>
        </p:spPr>
        <p:txBody>
          <a:bodyPr l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accent1"/>
                </a:solidFill>
                <a:latin typeface="Verdana"/>
                <a:cs typeface="Verdana"/>
              </a:rPr>
              <a:t>Unforgettable Business Learning  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908050"/>
            <a:ext cx="8832850" cy="6350"/>
          </a:xfrm>
          <a:prstGeom prst="line">
            <a:avLst/>
          </a:prstGeom>
          <a:solidFill>
            <a:schemeClr val="tx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11" descr="Capsim_logo_RGB.eps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6572250"/>
            <a:ext cx="1400175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 userDrawn="1"/>
        </p:nvSpPr>
        <p:spPr>
          <a:xfrm>
            <a:off x="1660525" y="6627813"/>
            <a:ext cx="2038350" cy="230187"/>
          </a:xfrm>
          <a:prstGeom prst="rect">
            <a:avLst/>
          </a:prstGeom>
          <a:noFill/>
        </p:spPr>
        <p:txBody>
          <a:bodyPr l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accent1"/>
                </a:solidFill>
                <a:latin typeface="Verdana"/>
                <a:cs typeface="Verdana"/>
              </a:rPr>
              <a:t>Unforgettable Business Learning 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8" name="Table Placeholder 17"/>
          <p:cNvSpPr>
            <a:spLocks noGrp="1"/>
          </p:cNvSpPr>
          <p:nvPr>
            <p:ph type="tbl" sz="quarter" idx="13"/>
          </p:nvPr>
        </p:nvSpPr>
        <p:spPr>
          <a:xfrm>
            <a:off x="203200" y="1004888"/>
            <a:ext cx="8726488" cy="5299075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11" name="Date Placeholder 2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8.23.11</a:t>
            </a:r>
          </a:p>
        </p:txBody>
      </p:sp>
      <p:sp>
        <p:nvSpPr>
          <p:cNvPr id="12" name="Footer Placeholder 3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2011 Capsim Management Simulations, Inc.</a:t>
            </a:r>
          </a:p>
        </p:txBody>
      </p:sp>
      <p:sp>
        <p:nvSpPr>
          <p:cNvPr id="13" name="Slide Number Placehold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0B71DA-556C-4B0A-8E1F-815EAA8F04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nip Diagonal Corner Rectangle 3"/>
          <p:cNvSpPr/>
          <p:nvPr/>
        </p:nvSpPr>
        <p:spPr>
          <a:xfrm flipV="1">
            <a:off x="0" y="0"/>
            <a:ext cx="8929688" cy="908050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srgbClr val="000000">
                <a:alpha val="12000"/>
              </a:srgbClr>
            </a:outerShdw>
            <a:reflection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908050"/>
            <a:ext cx="8832850" cy="6350"/>
          </a:xfrm>
          <a:prstGeom prst="line">
            <a:avLst/>
          </a:prstGeom>
          <a:solidFill>
            <a:schemeClr val="tx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8" descr="Capsim_logo_RGB.eps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6572250"/>
            <a:ext cx="1400175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660525" y="6627813"/>
            <a:ext cx="2038350" cy="230187"/>
          </a:xfrm>
          <a:prstGeom prst="rect">
            <a:avLst/>
          </a:prstGeom>
          <a:noFill/>
        </p:spPr>
        <p:txBody>
          <a:bodyPr l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accent1"/>
                </a:solidFill>
                <a:latin typeface="Verdana"/>
                <a:cs typeface="Verdana"/>
              </a:rPr>
              <a:t>Unforgettable Business Learning  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908050"/>
            <a:ext cx="8832850" cy="6350"/>
          </a:xfrm>
          <a:prstGeom prst="line">
            <a:avLst/>
          </a:prstGeom>
          <a:solidFill>
            <a:schemeClr val="tx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11" descr="Capsim_logo_RGB.eps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6572250"/>
            <a:ext cx="1400175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 userDrawn="1"/>
        </p:nvSpPr>
        <p:spPr>
          <a:xfrm>
            <a:off x="1660525" y="6627813"/>
            <a:ext cx="2038350" cy="230187"/>
          </a:xfrm>
          <a:prstGeom prst="rect">
            <a:avLst/>
          </a:prstGeom>
          <a:noFill/>
        </p:spPr>
        <p:txBody>
          <a:bodyPr l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accent1"/>
                </a:solidFill>
                <a:latin typeface="Verdana"/>
                <a:cs typeface="Verdana"/>
              </a:rPr>
              <a:t>Unforgettable Business Learning 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8" name="SmartArt Placeholder 17"/>
          <p:cNvSpPr>
            <a:spLocks noGrp="1"/>
          </p:cNvSpPr>
          <p:nvPr>
            <p:ph type="dgm" sz="quarter" idx="13"/>
          </p:nvPr>
        </p:nvSpPr>
        <p:spPr>
          <a:xfrm>
            <a:off x="1968500" y="1827213"/>
            <a:ext cx="5251450" cy="3695700"/>
          </a:xfrm>
        </p:spPr>
        <p:txBody>
          <a:bodyPr rtlCol="0">
            <a:noAutofit/>
          </a:bodyPr>
          <a:lstStyle>
            <a:lvl1pPr>
              <a:defRPr sz="1800"/>
            </a:lvl1pPr>
          </a:lstStyle>
          <a:p>
            <a:pPr lvl="0"/>
            <a:r>
              <a:rPr lang="en-US" noProof="0"/>
              <a:t>Click icon to add SmartArt graphic</a:t>
            </a:r>
          </a:p>
        </p:txBody>
      </p:sp>
      <p:sp>
        <p:nvSpPr>
          <p:cNvPr id="11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8.23.11</a:t>
            </a:r>
            <a:endParaRPr lang="en-US" dirty="0"/>
          </a:p>
        </p:txBody>
      </p:sp>
      <p:sp>
        <p:nvSpPr>
          <p:cNvPr id="12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E8560A-337C-49A8-9691-68C5DAC787C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2011 Capsim Management Simulations, Inc.</a:t>
            </a:r>
            <a:endParaRPr 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Capsim_logo_RGB.eps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6572250"/>
            <a:ext cx="1400175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660525" y="6627813"/>
            <a:ext cx="2038350" cy="230187"/>
          </a:xfrm>
          <a:prstGeom prst="rect">
            <a:avLst/>
          </a:prstGeom>
          <a:noFill/>
        </p:spPr>
        <p:txBody>
          <a:bodyPr l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accent1"/>
                </a:solidFill>
                <a:latin typeface="Verdana"/>
                <a:cs typeface="Verdana"/>
              </a:rPr>
              <a:t>Unforgettable Business Learning  </a:t>
            </a:r>
          </a:p>
        </p:txBody>
      </p:sp>
      <p:pic>
        <p:nvPicPr>
          <p:cNvPr id="7" name="Picture 8" descr="Capsim_logo_RGB.eps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6572250"/>
            <a:ext cx="1400175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 userDrawn="1"/>
        </p:nvSpPr>
        <p:spPr>
          <a:xfrm>
            <a:off x="1660525" y="6627813"/>
            <a:ext cx="2038350" cy="230187"/>
          </a:xfrm>
          <a:prstGeom prst="rect">
            <a:avLst/>
          </a:prstGeom>
          <a:noFill/>
        </p:spPr>
        <p:txBody>
          <a:bodyPr l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accent1"/>
                </a:solidFill>
                <a:latin typeface="Verdana"/>
                <a:cs typeface="Verdana"/>
              </a:rPr>
              <a:t>Unforgettable Business Learning 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149" y="4611687"/>
            <a:ext cx="8745539" cy="822325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4149" y="1"/>
            <a:ext cx="8745537" cy="45212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4150" y="5522912"/>
            <a:ext cx="8745536" cy="7810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8.23.11</a:t>
            </a:r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2011 Capsim Management Simulations, Inc.</a:t>
            </a: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DCEA1B-F184-40D9-B657-496CF1077E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1"/>
          <p:cNvGrpSpPr/>
          <p:nvPr/>
        </p:nvGrpSpPr>
        <p:grpSpPr>
          <a:xfrm>
            <a:off x="0" y="2738438"/>
            <a:ext cx="7318375" cy="3475038"/>
            <a:chOff x="-1" y="3379694"/>
            <a:chExt cx="7543801" cy="2604247"/>
          </a:xfrm>
          <a:solidFill>
            <a:schemeClr val="tx1"/>
          </a:solidFill>
        </p:grpSpPr>
        <p:sp>
          <p:nvSpPr>
            <p:cNvPr id="3" name="Snip Single Corner Rectangle 2"/>
            <p:cNvSpPr/>
            <p:nvPr/>
          </p:nvSpPr>
          <p:spPr>
            <a:xfrm flipV="1">
              <a:off x="-1" y="3393141"/>
              <a:ext cx="7543800" cy="2590800"/>
            </a:xfrm>
            <a:prstGeom prst="snip1Rect">
              <a:avLst>
                <a:gd name="adj" fmla="val 7379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1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  <p:cxnSp>
          <p:nvCxnSpPr>
            <p:cNvPr id="4" name="Straight Connector 3"/>
            <p:cNvCxnSpPr/>
            <p:nvPr/>
          </p:nvCxnSpPr>
          <p:spPr>
            <a:xfrm>
              <a:off x="0" y="3379694"/>
              <a:ext cx="7543800" cy="2377"/>
            </a:xfrm>
            <a:prstGeom prst="line">
              <a:avLst/>
            </a:prstGeom>
            <a:grpFill/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Rectangle 4"/>
          <p:cNvSpPr/>
          <p:nvPr/>
        </p:nvSpPr>
        <p:spPr>
          <a:xfrm>
            <a:off x="0" y="1827213"/>
            <a:ext cx="7318375" cy="904875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646113" y="1827213"/>
            <a:ext cx="6592887" cy="982662"/>
          </a:xfrm>
          <a:prstGeom prst="rect">
            <a:avLst/>
          </a:prstGeom>
        </p:spPr>
        <p:txBody>
          <a:bodyPr tIns="0" rIns="0" bIns="0" anchor="ctr"/>
          <a:lstStyle>
            <a:lvl1pPr algn="r">
              <a:defRPr sz="2400" b="1">
                <a:solidFill>
                  <a:schemeClr val="bg1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latin typeface="Verdana"/>
                <a:cs typeface="Verdana"/>
              </a:rPr>
              <a:t>Unforgettable Business Learning</a:t>
            </a:r>
            <a:endParaRPr lang="en-US" dirty="0">
              <a:latin typeface="Verdana"/>
              <a:cs typeface="Verdana"/>
            </a:endParaRPr>
          </a:p>
        </p:txBody>
      </p:sp>
      <p:pic>
        <p:nvPicPr>
          <p:cNvPr id="7" name="Picture 11" descr="Capsim_logo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79675" y="3741738"/>
            <a:ext cx="4759325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1968500" y="4611688"/>
            <a:ext cx="5270500" cy="923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err="1">
                <a:solidFill>
                  <a:srgbClr val="898989"/>
                </a:solidFill>
                <a:latin typeface="+mn-lt"/>
              </a:rPr>
              <a:t>Capsim</a:t>
            </a:r>
            <a:r>
              <a:rPr lang="en-US" dirty="0">
                <a:solidFill>
                  <a:srgbClr val="898989"/>
                </a:solidFill>
                <a:latin typeface="+mn-lt"/>
              </a:rPr>
              <a:t> Management Simulations Inc.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898989"/>
                </a:solidFill>
                <a:latin typeface="+mn-lt"/>
              </a:rPr>
              <a:t>55 E. Monroe,  Suite 3210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898989"/>
                </a:solidFill>
                <a:latin typeface="+mn-lt"/>
              </a:rPr>
              <a:t>Chicago, IL 60603</a:t>
            </a:r>
          </a:p>
        </p:txBody>
      </p:sp>
      <p:grpSp>
        <p:nvGrpSpPr>
          <p:cNvPr id="9" name="Group 11"/>
          <p:cNvGrpSpPr/>
          <p:nvPr userDrawn="1"/>
        </p:nvGrpSpPr>
        <p:grpSpPr>
          <a:xfrm>
            <a:off x="0" y="2738438"/>
            <a:ext cx="7318375" cy="3475038"/>
            <a:chOff x="-1" y="3379694"/>
            <a:chExt cx="7543801" cy="2604247"/>
          </a:xfrm>
          <a:solidFill>
            <a:schemeClr val="tx1"/>
          </a:solidFill>
        </p:grpSpPr>
        <p:sp>
          <p:nvSpPr>
            <p:cNvPr id="10" name="Snip Single Corner Rectangle 9"/>
            <p:cNvSpPr/>
            <p:nvPr/>
          </p:nvSpPr>
          <p:spPr>
            <a:xfrm flipV="1">
              <a:off x="-1" y="3393141"/>
              <a:ext cx="7543800" cy="2590800"/>
            </a:xfrm>
            <a:prstGeom prst="snip1Rect">
              <a:avLst>
                <a:gd name="adj" fmla="val 7379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1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0" y="3379694"/>
              <a:ext cx="7543800" cy="2377"/>
            </a:xfrm>
            <a:prstGeom prst="line">
              <a:avLst/>
            </a:prstGeom>
            <a:grpFill/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Rectangle 11"/>
          <p:cNvSpPr/>
          <p:nvPr userDrawn="1"/>
        </p:nvSpPr>
        <p:spPr>
          <a:xfrm>
            <a:off x="0" y="1827213"/>
            <a:ext cx="7318375" cy="904875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Footer Placeholder 4"/>
          <p:cNvSpPr txBox="1">
            <a:spLocks/>
          </p:cNvSpPr>
          <p:nvPr userDrawn="1"/>
        </p:nvSpPr>
        <p:spPr>
          <a:xfrm>
            <a:off x="646113" y="1827213"/>
            <a:ext cx="6592887" cy="982662"/>
          </a:xfrm>
          <a:prstGeom prst="rect">
            <a:avLst/>
          </a:prstGeom>
        </p:spPr>
        <p:txBody>
          <a:bodyPr tIns="0" rIns="0" bIns="0" anchor="ctr"/>
          <a:lstStyle>
            <a:lvl1pPr algn="r">
              <a:defRPr sz="2400" b="1">
                <a:solidFill>
                  <a:schemeClr val="bg1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latin typeface="Verdana"/>
                <a:cs typeface="Verdana"/>
              </a:rPr>
              <a:t>Unforgettable Business Learning</a:t>
            </a:r>
            <a:endParaRPr lang="en-US" dirty="0">
              <a:latin typeface="Verdana"/>
              <a:cs typeface="Verdana"/>
            </a:endParaRPr>
          </a:p>
        </p:txBody>
      </p:sp>
      <p:pic>
        <p:nvPicPr>
          <p:cNvPr id="14" name="Picture 18" descr="Capsim_logo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79675" y="3741738"/>
            <a:ext cx="4759325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/>
          <p:nvPr userDrawn="1"/>
        </p:nvSpPr>
        <p:spPr>
          <a:xfrm>
            <a:off x="1968500" y="4611688"/>
            <a:ext cx="5270500" cy="923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err="1">
                <a:solidFill>
                  <a:srgbClr val="898989"/>
                </a:solidFill>
                <a:latin typeface="+mn-lt"/>
              </a:rPr>
              <a:t>Capsim</a:t>
            </a:r>
            <a:r>
              <a:rPr lang="en-US" dirty="0">
                <a:solidFill>
                  <a:srgbClr val="898989"/>
                </a:solidFill>
                <a:latin typeface="+mn-lt"/>
              </a:rPr>
              <a:t> Management Simulations, Inc.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898989"/>
                </a:solidFill>
                <a:latin typeface="+mn-lt"/>
              </a:rPr>
              <a:t>55 E. Monroe, Suite 3210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898989"/>
                </a:solidFill>
                <a:latin typeface="+mn-lt"/>
              </a:rPr>
              <a:t>Chicago, IL 60603</a:t>
            </a:r>
          </a:p>
        </p:txBody>
      </p:sp>
      <p:sp>
        <p:nvSpPr>
          <p:cNvPr id="16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8.23.11</a:t>
            </a:r>
            <a:endParaRPr lang="en-US" dirty="0"/>
          </a:p>
        </p:txBody>
      </p:sp>
      <p:sp>
        <p:nvSpPr>
          <p:cNvPr id="17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2011 Capsim Management Simulations, Inc.</a:t>
            </a:r>
            <a:endParaRPr lang="en-US" dirty="0"/>
          </a:p>
        </p:txBody>
      </p:sp>
      <p:sp>
        <p:nvSpPr>
          <p:cNvPr id="18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3F5855-2411-4365-A81C-01F13163EF5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203200" y="0"/>
            <a:ext cx="8726488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203200" y="1004888"/>
            <a:ext cx="8726488" cy="529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18375" y="6627813"/>
            <a:ext cx="1030288" cy="2238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Verdana"/>
                <a:cs typeface="Verdana"/>
              </a:defRPr>
            </a:lvl1pPr>
          </a:lstStyle>
          <a:p>
            <a:pPr>
              <a:defRPr/>
            </a:pPr>
            <a:r>
              <a:rPr lang="en-US"/>
              <a:t>8.23.11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44913" y="6627813"/>
            <a:ext cx="3475037" cy="223837"/>
          </a:xfrm>
          <a:prstGeom prst="rect">
            <a:avLst/>
          </a:prstGeom>
        </p:spPr>
        <p:txBody>
          <a:bodyPr vert="horz" lIns="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rgbClr val="898989"/>
                </a:solidFill>
                <a:latin typeface="Verdana"/>
                <a:cs typeface="Verdana"/>
              </a:defRPr>
            </a:lvl1pPr>
          </a:lstStyle>
          <a:p>
            <a:pPr>
              <a:defRPr/>
            </a:pPr>
            <a:r>
              <a:rPr lang="en-US"/>
              <a:t>© 2011 Capsim Management Simulations,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48663" y="6627813"/>
            <a:ext cx="581025" cy="2238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Verdana"/>
                <a:cs typeface="Verdana"/>
              </a:defRPr>
            </a:lvl1pPr>
          </a:lstStyle>
          <a:p>
            <a:pPr>
              <a:defRPr/>
            </a:pPr>
            <a:fld id="{3BEF2628-5454-498F-8564-5BE356467F8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  <p:sldLayoutId id="2147483805" r:id="rId13"/>
    <p:sldLayoutId id="2147483806" r:id="rId14"/>
    <p:sldLayoutId id="2147483807" r:id="rId15"/>
    <p:sldLayoutId id="2147483808" r:id="rId16"/>
    <p:sldLayoutId id="2147483809" r:id="rId17"/>
    <p:sldLayoutId id="2147483810" r:id="rId18"/>
    <p:sldLayoutId id="2147483811" r:id="rId19"/>
    <p:sldLayoutId id="2147483812" r:id="rId20"/>
    <p:sldLayoutId id="2147483813" r:id="rId21"/>
    <p:sldLayoutId id="2147483814" r:id="rId22"/>
    <p:sldLayoutId id="2147483815" r:id="rId23"/>
    <p:sldLayoutId id="2147483816" r:id="rId24"/>
    <p:sldLayoutId id="2147483817" r:id="rId25"/>
    <p:sldLayoutId id="2147483818" r:id="rId26"/>
    <p:sldLayoutId id="2147483819" r:id="rId27"/>
    <p:sldLayoutId id="2147483820" r:id="rId28"/>
    <p:sldLayoutId id="2147483821" r:id="rId29"/>
    <p:sldLayoutId id="2147483822" r:id="rId30"/>
  </p:sldLayoutIdLst>
  <p:hf sldNum="0" hdr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2400" b="1" kern="1200">
          <a:solidFill>
            <a:schemeClr val="tx2"/>
          </a:solidFill>
          <a:latin typeface="Verdana"/>
          <a:ea typeface="Verdana" pitchFamily="34" charset="0"/>
          <a:cs typeface="Verdana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Verdana" pitchFamily="34" charset="0"/>
          <a:ea typeface="Verdana" pitchFamily="34" charset="0"/>
          <a:cs typeface="Verdana" pitchFamily="34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Verdana" pitchFamily="34" charset="0"/>
          <a:ea typeface="Verdana" pitchFamily="34" charset="0"/>
          <a:cs typeface="Verdana" pitchFamily="34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Verdana" pitchFamily="34" charset="0"/>
          <a:ea typeface="Verdana" pitchFamily="34" charset="0"/>
          <a:cs typeface="Verdana" pitchFamily="34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Verdana" pitchFamily="34" charset="0"/>
          <a:ea typeface="Verdana" pitchFamily="34" charset="0"/>
          <a:cs typeface="Verdana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 kern="1200">
          <a:solidFill>
            <a:srgbClr val="4C4C4C"/>
          </a:solidFill>
          <a:latin typeface="Verdana"/>
          <a:ea typeface="Verdana" pitchFamily="34" charset="0"/>
          <a:cs typeface="Verdana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000" kern="1200">
          <a:solidFill>
            <a:srgbClr val="4C4C4C"/>
          </a:solidFill>
          <a:latin typeface="Verdana"/>
          <a:ea typeface="Verdana" pitchFamily="34" charset="0"/>
          <a:cs typeface="Verdana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kern="1200">
          <a:solidFill>
            <a:srgbClr val="4C4C4C"/>
          </a:solidFill>
          <a:latin typeface="Verdana"/>
          <a:ea typeface="Verdana" pitchFamily="34" charset="0"/>
          <a:cs typeface="Verdana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1600" kern="1200">
          <a:solidFill>
            <a:srgbClr val="4C4C4C"/>
          </a:solidFill>
          <a:latin typeface="Verdana"/>
          <a:ea typeface="Verdana" pitchFamily="34" charset="0"/>
          <a:cs typeface="Verdana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1600" kern="1200">
          <a:solidFill>
            <a:srgbClr val="4C4C4C"/>
          </a:solidFill>
          <a:latin typeface="Verdana"/>
          <a:ea typeface="Verdana" pitchFamily="34" charset="0"/>
          <a:cs typeface="Verdan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7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Relationship Id="rId9" Type="http://schemas.openxmlformats.org/officeDocument/2006/relationships/image" Target="../media/image3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diagramLayout" Target="../diagrams/layout4.xml"/><Relationship Id="rId7" Type="http://schemas.openxmlformats.org/officeDocument/2006/relationships/image" Target="../media/image36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3" Type="http://schemas.openxmlformats.org/officeDocument/2006/relationships/diagramLayout" Target="../diagrams/layout5.xml"/><Relationship Id="rId7" Type="http://schemas.openxmlformats.org/officeDocument/2006/relationships/diagramData" Target="../diagrams/data6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0" Type="http://schemas.openxmlformats.org/officeDocument/2006/relationships/diagramColors" Target="../diagrams/colors6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8.xml"/><Relationship Id="rId3" Type="http://schemas.openxmlformats.org/officeDocument/2006/relationships/diagramLayout" Target="../diagrams/layout7.xml"/><Relationship Id="rId7" Type="http://schemas.openxmlformats.org/officeDocument/2006/relationships/diagramData" Target="../diagrams/data8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7.xml"/><Relationship Id="rId11" Type="http://schemas.microsoft.com/office/2007/relationships/diagramDrawing" Target="../diagrams/drawing8.xml"/><Relationship Id="rId5" Type="http://schemas.openxmlformats.org/officeDocument/2006/relationships/diagramColors" Target="../diagrams/colors7.xml"/><Relationship Id="rId10" Type="http://schemas.openxmlformats.org/officeDocument/2006/relationships/diagramColors" Target="../diagrams/colors8.xml"/><Relationship Id="rId4" Type="http://schemas.openxmlformats.org/officeDocument/2006/relationships/diagramQuickStyle" Target="../diagrams/quickStyle7.xml"/><Relationship Id="rId9" Type="http://schemas.openxmlformats.org/officeDocument/2006/relationships/diagramQuickStyle" Target="../diagrams/quickStyle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0.xml"/><Relationship Id="rId3" Type="http://schemas.openxmlformats.org/officeDocument/2006/relationships/image" Target="../media/image30.emf"/><Relationship Id="rId7" Type="http://schemas.openxmlformats.org/officeDocument/2006/relationships/diagramColors" Target="../diagrams/colors10.xml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8.xml"/><Relationship Id="rId6" Type="http://schemas.openxmlformats.org/officeDocument/2006/relationships/diagramQuickStyle" Target="../diagrams/quickStyle10.xml"/><Relationship Id="rId5" Type="http://schemas.openxmlformats.org/officeDocument/2006/relationships/diagramLayout" Target="../diagrams/layout10.xml"/><Relationship Id="rId4" Type="http://schemas.openxmlformats.org/officeDocument/2006/relationships/diagramData" Target="../diagrams/data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7" Type="http://schemas.openxmlformats.org/officeDocument/2006/relationships/image" Target="../media/image30.emf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3" name="Footer Placehold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 dirty="0">
                <a:solidFill>
                  <a:srgbClr val="898989"/>
                </a:solidFill>
                <a:latin typeface="Verdana" charset="0"/>
              </a:rPr>
              <a:t>© 2012 </a:t>
            </a:r>
            <a:r>
              <a:rPr lang="en-US" dirty="0" err="1">
                <a:solidFill>
                  <a:srgbClr val="898989"/>
                </a:solidFill>
                <a:latin typeface="Verdana" charset="0"/>
              </a:rPr>
              <a:t>Capsim</a:t>
            </a:r>
            <a:r>
              <a:rPr lang="en-US" dirty="0">
                <a:solidFill>
                  <a:srgbClr val="898989"/>
                </a:solidFill>
                <a:latin typeface="Verdana" charset="0"/>
              </a:rPr>
              <a:t> Management Simulations, Inc.</a:t>
            </a:r>
          </a:p>
        </p:txBody>
      </p:sp>
      <p:pic>
        <p:nvPicPr>
          <p:cNvPr id="9" name="Picture 12" descr="Capsim_logo_RGB.eps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6572250"/>
            <a:ext cx="1400175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660525" y="6627813"/>
            <a:ext cx="2038350" cy="230187"/>
          </a:xfrm>
          <a:prstGeom prst="rect">
            <a:avLst/>
          </a:prstGeom>
          <a:noFill/>
        </p:spPr>
        <p:txBody>
          <a:bodyPr l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accent1"/>
                </a:solidFill>
                <a:latin typeface="Verdana"/>
                <a:ea typeface="+mn-ea"/>
                <a:cs typeface="Verdana"/>
              </a:rPr>
              <a:t>Unforgettable Business Learning  </a:t>
            </a:r>
          </a:p>
        </p:txBody>
      </p:sp>
      <p:sp>
        <p:nvSpPr>
          <p:cNvPr id="8" name="Title 4"/>
          <p:cNvSpPr>
            <a:spLocks noGrp="1"/>
          </p:cNvSpPr>
          <p:nvPr>
            <p:ph type="ctrTitle"/>
          </p:nvPr>
        </p:nvSpPr>
        <p:spPr>
          <a:xfrm>
            <a:off x="180975" y="3868737"/>
            <a:ext cx="7035800" cy="1693863"/>
          </a:xfrm>
        </p:spPr>
        <p:txBody>
          <a:bodyPr rtlCol="0">
            <a:normAutofit/>
          </a:bodyPr>
          <a:lstStyle/>
          <a:p>
            <a:r>
              <a:rPr lang="en-US" sz="1800" i="1" dirty="0">
                <a:latin typeface="Palatino Linotype" pitchFamily="18" charset="0"/>
              </a:rPr>
              <a:t>An overview of the Foundation</a:t>
            </a:r>
            <a:r>
              <a:rPr lang="en-US" sz="1800" i="1" baseline="30000" dirty="0">
                <a:effectLst>
                  <a:outerShdw blurRad="38100" dist="38100" dir="2700000" algn="tl">
                    <a:srgbClr val="C0C0C0"/>
                  </a:outerShdw>
                </a:effectLst>
                <a:latin typeface="Palatino Linotype" pitchFamily="18" charset="0"/>
              </a:rPr>
              <a:t>®</a:t>
            </a:r>
            <a:r>
              <a:rPr lang="en-US" sz="1800" i="1" dirty="0">
                <a:latin typeface="Palatino Linotype" pitchFamily="18" charset="0"/>
              </a:rPr>
              <a:t> Simulation</a:t>
            </a:r>
            <a:endParaRPr lang="en-US" sz="1800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71800" y="4050996"/>
            <a:ext cx="2568326" cy="503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5479351" y="4164101"/>
            <a:ext cx="1759649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100" b="1" u="sng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Introduction</a:t>
            </a:r>
            <a:endParaRPr lang="en-US" sz="21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dirty="0">
                <a:solidFill>
                  <a:srgbClr val="0070C0"/>
                </a:solidFill>
              </a:rPr>
              <a:t>Why Simulate?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75418102"/>
              </p:ext>
            </p:extLst>
          </p:nvPr>
        </p:nvGraphicFramePr>
        <p:xfrm>
          <a:off x="-1397000" y="1066800"/>
          <a:ext cx="8864600" cy="5389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4351338" y="6627813"/>
            <a:ext cx="2868612" cy="230187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latin typeface="Verdana" pitchFamily="34" charset="0"/>
                <a:ea typeface="Verdana" pitchFamily="34" charset="0"/>
                <a:cs typeface="Verdana" pitchFamily="34" charset="0"/>
              </a:rPr>
              <a:t>© 2012 </a:t>
            </a:r>
            <a:r>
              <a:rPr lang="en-US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Capsim</a:t>
            </a:r>
            <a:r>
              <a:rPr lang="en-US" dirty="0">
                <a:latin typeface="Verdana" pitchFamily="34" charset="0"/>
                <a:ea typeface="Verdana" pitchFamily="34" charset="0"/>
                <a:cs typeface="Verdana" pitchFamily="34" charset="0"/>
              </a:rPr>
              <a:t> Management Simulations, Inc.</a:t>
            </a:r>
          </a:p>
        </p:txBody>
      </p:sp>
      <p:sp>
        <p:nvSpPr>
          <p:cNvPr id="4" name="Rectangle 3"/>
          <p:cNvSpPr/>
          <p:nvPr/>
        </p:nvSpPr>
        <p:spPr>
          <a:xfrm>
            <a:off x="1518607" y="2221468"/>
            <a:ext cx="10589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b="1" dirty="0">
                <a:latin typeface="+mn-lt"/>
              </a:rPr>
              <a:t>Risk-Free</a:t>
            </a:r>
          </a:p>
        </p:txBody>
      </p:sp>
      <p:sp>
        <p:nvSpPr>
          <p:cNvPr id="5" name="Rectangle 4"/>
          <p:cNvSpPr/>
          <p:nvPr/>
        </p:nvSpPr>
        <p:spPr>
          <a:xfrm>
            <a:off x="3175000" y="1919747"/>
            <a:ext cx="1676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b="1" dirty="0">
                <a:latin typeface="+mn-lt"/>
              </a:rPr>
              <a:t>View Alternative Strategies</a:t>
            </a:r>
          </a:p>
        </p:txBody>
      </p:sp>
      <p:sp>
        <p:nvSpPr>
          <p:cNvPr id="7" name="Rectangle 6"/>
          <p:cNvSpPr/>
          <p:nvPr/>
        </p:nvSpPr>
        <p:spPr>
          <a:xfrm>
            <a:off x="3860800" y="3962400"/>
            <a:ext cx="11242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b="1" dirty="0">
                <a:latin typeface="+mn-lt"/>
              </a:rPr>
              <a:t>Enjoyable </a:t>
            </a:r>
          </a:p>
        </p:txBody>
      </p:sp>
      <p:sp>
        <p:nvSpPr>
          <p:cNvPr id="8" name="Rectangle 7"/>
          <p:cNvSpPr/>
          <p:nvPr/>
        </p:nvSpPr>
        <p:spPr>
          <a:xfrm>
            <a:off x="508000" y="3834824"/>
            <a:ext cx="2211946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b="1" dirty="0">
                <a:latin typeface="+mn-lt"/>
              </a:rPr>
              <a:t>Compresses Time </a:t>
            </a:r>
          </a:p>
          <a:p>
            <a:pPr lvl="0" algn="ctr"/>
            <a:r>
              <a:rPr lang="en-US" sz="1400" b="1" dirty="0">
                <a:latin typeface="+mn-lt"/>
              </a:rPr>
              <a:t>(1 Round=1Year)</a:t>
            </a:r>
          </a:p>
        </p:txBody>
      </p:sp>
      <p:sp>
        <p:nvSpPr>
          <p:cNvPr id="9" name="Rectangle 8"/>
          <p:cNvSpPr/>
          <p:nvPr/>
        </p:nvSpPr>
        <p:spPr>
          <a:xfrm>
            <a:off x="2336800" y="4800600"/>
            <a:ext cx="1371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b="1" dirty="0">
                <a:latin typeface="+mn-lt"/>
              </a:rPr>
              <a:t>Selectivity &lt;=&gt; Integration 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77411" y="3231571"/>
            <a:ext cx="2485077" cy="487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680863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eamstime_s_15427219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3200" y="2400300"/>
            <a:ext cx="3810000" cy="2857500"/>
          </a:xfrm>
          <a:prstGeom prst="rect">
            <a:avLst/>
          </a:prstGeom>
        </p:spPr>
      </p:pic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dirty="0">
                <a:solidFill>
                  <a:srgbClr val="0070C0"/>
                </a:solidFill>
              </a:rPr>
              <a:t>Objectives of the Capstone Simulation</a:t>
            </a:r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4351338" y="6627813"/>
            <a:ext cx="2868612" cy="230187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latin typeface="Verdana" pitchFamily="34" charset="0"/>
                <a:ea typeface="Verdana" pitchFamily="34" charset="0"/>
                <a:cs typeface="Verdana" pitchFamily="34" charset="0"/>
              </a:rPr>
              <a:t>© 2012 </a:t>
            </a:r>
            <a:r>
              <a:rPr lang="en-US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Capsim</a:t>
            </a:r>
            <a:r>
              <a:rPr lang="en-US" dirty="0">
                <a:latin typeface="Verdana" pitchFamily="34" charset="0"/>
                <a:ea typeface="Verdana" pitchFamily="34" charset="0"/>
                <a:cs typeface="Verdana" pitchFamily="34" charset="0"/>
              </a:rPr>
              <a:t> Management Simulations, Inc.</a:t>
            </a:r>
          </a:p>
        </p:txBody>
      </p:sp>
      <p:grpSp>
        <p:nvGrpSpPr>
          <p:cNvPr id="2" name="Group 12"/>
          <p:cNvGrpSpPr/>
          <p:nvPr/>
        </p:nvGrpSpPr>
        <p:grpSpPr>
          <a:xfrm>
            <a:off x="259560" y="1066800"/>
            <a:ext cx="2714624" cy="1307058"/>
            <a:chOff x="61920" y="200941"/>
            <a:chExt cx="2714624" cy="1628775"/>
          </a:xfrm>
          <a:solidFill>
            <a:srgbClr val="00853E"/>
          </a:solidFill>
        </p:grpSpPr>
        <p:sp>
          <p:nvSpPr>
            <p:cNvPr id="14" name="Rectangle 13"/>
            <p:cNvSpPr/>
            <p:nvPr/>
          </p:nvSpPr>
          <p:spPr>
            <a:xfrm>
              <a:off x="61920" y="200941"/>
              <a:ext cx="2714624" cy="1628775"/>
            </a:xfrm>
            <a:prstGeom prst="rect">
              <a:avLst/>
            </a:prstGeom>
            <a:grpFill/>
            <a:ln>
              <a:solidFill>
                <a:schemeClr val="accent3"/>
              </a:solidFill>
            </a:ln>
          </p:spPr>
          <p:style>
            <a:lnRef idx="0">
              <a:scrgbClr r="0" g="0" b="0"/>
            </a:lnRef>
            <a:fillRef idx="3">
              <a:scrgbClr r="0" g="0" b="0"/>
            </a:fillRef>
            <a:effectRef idx="2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61920" y="200941"/>
              <a:ext cx="2714624" cy="1628775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0010" tIns="80010" rIns="80010" bIns="80010" numCol="1" spcCol="1270" anchor="ctr" anchorCtr="0">
              <a:noAutofit/>
            </a:bodyPr>
            <a:lstStyle/>
            <a:p>
              <a:pPr lvl="0" algn="ctr" defTabSz="9334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900" kern="1200" dirty="0"/>
                <a:t>Demonstrate effectiveness of multi-discipline teams working together.</a:t>
              </a:r>
            </a:p>
          </p:txBody>
        </p:sp>
      </p:grpSp>
      <p:grpSp>
        <p:nvGrpSpPr>
          <p:cNvPr id="3" name="Group 15"/>
          <p:cNvGrpSpPr/>
          <p:nvPr/>
        </p:nvGrpSpPr>
        <p:grpSpPr>
          <a:xfrm>
            <a:off x="3255183" y="1055143"/>
            <a:ext cx="2714624" cy="1307057"/>
            <a:chOff x="3048008" y="826293"/>
            <a:chExt cx="2714624" cy="1628775"/>
          </a:xfrm>
          <a:solidFill>
            <a:srgbClr val="00853E"/>
          </a:solidFill>
        </p:grpSpPr>
        <p:sp>
          <p:nvSpPr>
            <p:cNvPr id="29" name="Rectangle 28"/>
            <p:cNvSpPr/>
            <p:nvPr/>
          </p:nvSpPr>
          <p:spPr>
            <a:xfrm>
              <a:off x="3048008" y="826293"/>
              <a:ext cx="2714624" cy="1628775"/>
            </a:xfrm>
            <a:prstGeom prst="rect">
              <a:avLst/>
            </a:prstGeom>
            <a:grpFill/>
            <a:ln>
              <a:solidFill>
                <a:schemeClr val="accent3"/>
              </a:solidFill>
            </a:ln>
          </p:spPr>
          <p:style>
            <a:lnRef idx="0">
              <a:scrgbClr r="0" g="0" b="0"/>
            </a:lnRef>
            <a:fillRef idx="3">
              <a:scrgbClr r="0" g="0" b="0"/>
            </a:fillRef>
            <a:effectRef idx="2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3048008" y="826293"/>
              <a:ext cx="2714624" cy="1628775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0010" tIns="80010" rIns="80010" bIns="80010" numCol="1" spcCol="1270" anchor="ctr" anchorCtr="0">
              <a:noAutofit/>
            </a:bodyPr>
            <a:lstStyle/>
            <a:p>
              <a:pPr lvl="0" algn="ctr" defTabSz="9334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900" kern="1200" dirty="0"/>
                <a:t>Use strategic thinking.</a:t>
              </a:r>
            </a:p>
          </p:txBody>
        </p:sp>
      </p:grpSp>
      <p:grpSp>
        <p:nvGrpSpPr>
          <p:cNvPr id="4" name="Group 16"/>
          <p:cNvGrpSpPr/>
          <p:nvPr/>
        </p:nvGrpSpPr>
        <p:grpSpPr>
          <a:xfrm>
            <a:off x="6169815" y="1052515"/>
            <a:ext cx="2714624" cy="1309686"/>
            <a:chOff x="5972175" y="200941"/>
            <a:chExt cx="2714624" cy="1628775"/>
          </a:xfrm>
          <a:solidFill>
            <a:srgbClr val="00853E"/>
          </a:solidFill>
        </p:grpSpPr>
        <p:sp>
          <p:nvSpPr>
            <p:cNvPr id="27" name="Rectangle 26"/>
            <p:cNvSpPr/>
            <p:nvPr/>
          </p:nvSpPr>
          <p:spPr>
            <a:xfrm>
              <a:off x="5972175" y="200941"/>
              <a:ext cx="2714624" cy="1628775"/>
            </a:xfrm>
            <a:prstGeom prst="rect">
              <a:avLst/>
            </a:prstGeom>
            <a:grpFill/>
            <a:ln>
              <a:solidFill>
                <a:schemeClr val="accent3"/>
              </a:solidFill>
            </a:ln>
          </p:spPr>
          <p:style>
            <a:lnRef idx="0">
              <a:scrgbClr r="0" g="0" b="0"/>
            </a:lnRef>
            <a:fillRef idx="3">
              <a:scrgbClr r="0" g="0" b="0"/>
            </a:fillRef>
            <a:effectRef idx="2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5972175" y="200941"/>
              <a:ext cx="2714624" cy="1628775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0010" tIns="80010" rIns="80010" bIns="80010" numCol="1" spcCol="1270" anchor="ctr" anchorCtr="0">
              <a:noAutofit/>
            </a:bodyPr>
            <a:lstStyle/>
            <a:p>
              <a:pPr lvl="0" algn="ctr" defTabSz="9334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900" kern="1200"/>
                <a:t>Test your business acumen.</a:t>
              </a:r>
            </a:p>
          </p:txBody>
        </p:sp>
      </p:grpSp>
      <p:grpSp>
        <p:nvGrpSpPr>
          <p:cNvPr id="5" name="Group 17"/>
          <p:cNvGrpSpPr/>
          <p:nvPr/>
        </p:nvGrpSpPr>
        <p:grpSpPr>
          <a:xfrm>
            <a:off x="261228" y="5200650"/>
            <a:ext cx="2714624" cy="1214437"/>
            <a:chOff x="61920" y="3325138"/>
            <a:chExt cx="2714624" cy="1628775"/>
          </a:xfrm>
          <a:solidFill>
            <a:srgbClr val="00853E"/>
          </a:solidFill>
        </p:grpSpPr>
        <p:sp>
          <p:nvSpPr>
            <p:cNvPr id="25" name="Rectangle 24"/>
            <p:cNvSpPr/>
            <p:nvPr/>
          </p:nvSpPr>
          <p:spPr>
            <a:xfrm>
              <a:off x="61920" y="3325138"/>
              <a:ext cx="2714624" cy="1628775"/>
            </a:xfrm>
            <a:prstGeom prst="rect">
              <a:avLst/>
            </a:prstGeom>
            <a:grpFill/>
            <a:ln>
              <a:solidFill>
                <a:schemeClr val="accent3"/>
              </a:solidFill>
            </a:ln>
          </p:spPr>
          <p:style>
            <a:lnRef idx="0">
              <a:scrgbClr r="0" g="0" b="0"/>
            </a:lnRef>
            <a:fillRef idx="3">
              <a:scrgbClr r="0" g="0" b="0"/>
            </a:fillRef>
            <a:effectRef idx="2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61920" y="3325138"/>
              <a:ext cx="2714624" cy="1628775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0010" tIns="80010" rIns="80010" bIns="80010" numCol="1" spcCol="1270" anchor="ctr" anchorCtr="0">
              <a:noAutofit/>
            </a:bodyPr>
            <a:lstStyle/>
            <a:p>
              <a:pPr lvl="0" algn="ctr" defTabSz="9334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900" kern="1200" dirty="0"/>
                <a:t>Understand overall interaction and impact of various parts of a business on one another.</a:t>
              </a:r>
            </a:p>
          </p:txBody>
        </p:sp>
      </p:grpSp>
      <p:grpSp>
        <p:nvGrpSpPr>
          <p:cNvPr id="7" name="Group 18"/>
          <p:cNvGrpSpPr/>
          <p:nvPr/>
        </p:nvGrpSpPr>
        <p:grpSpPr>
          <a:xfrm>
            <a:off x="3255183" y="5200650"/>
            <a:ext cx="2714624" cy="1214437"/>
            <a:chOff x="3048008" y="2726531"/>
            <a:chExt cx="2714624" cy="1628775"/>
          </a:xfrm>
          <a:solidFill>
            <a:srgbClr val="00853E"/>
          </a:solidFill>
        </p:grpSpPr>
        <p:sp>
          <p:nvSpPr>
            <p:cNvPr id="23" name="Rectangle 22"/>
            <p:cNvSpPr/>
            <p:nvPr/>
          </p:nvSpPr>
          <p:spPr>
            <a:xfrm>
              <a:off x="3048008" y="2726531"/>
              <a:ext cx="2714624" cy="1628775"/>
            </a:xfrm>
            <a:prstGeom prst="rect">
              <a:avLst/>
            </a:prstGeom>
            <a:grpFill/>
            <a:ln>
              <a:solidFill>
                <a:schemeClr val="accent3"/>
              </a:solidFill>
            </a:ln>
          </p:spPr>
          <p:style>
            <a:lnRef idx="0">
              <a:scrgbClr r="0" g="0" b="0"/>
            </a:lnRef>
            <a:fillRef idx="3">
              <a:scrgbClr r="0" g="0" b="0"/>
            </a:fillRef>
            <a:effectRef idx="2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4" name="Rectangle 23"/>
            <p:cNvSpPr/>
            <p:nvPr/>
          </p:nvSpPr>
          <p:spPr>
            <a:xfrm>
              <a:off x="3048008" y="2726531"/>
              <a:ext cx="2714624" cy="1628775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0010" tIns="80010" rIns="80010" bIns="80010" numCol="1" spcCol="1270" anchor="ctr" anchorCtr="0">
              <a:noAutofit/>
            </a:bodyPr>
            <a:lstStyle/>
            <a:p>
              <a:pPr lvl="0" algn="ctr" defTabSz="9334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900" kern="1200" dirty="0"/>
                <a:t>Grow the awareness of competition.</a:t>
              </a:r>
            </a:p>
          </p:txBody>
        </p:sp>
      </p:grpSp>
      <p:grpSp>
        <p:nvGrpSpPr>
          <p:cNvPr id="8" name="Group 19"/>
          <p:cNvGrpSpPr/>
          <p:nvPr/>
        </p:nvGrpSpPr>
        <p:grpSpPr>
          <a:xfrm>
            <a:off x="6169815" y="5200650"/>
            <a:ext cx="2714624" cy="1214437"/>
            <a:chOff x="5972175" y="3325138"/>
            <a:chExt cx="2714624" cy="1628775"/>
          </a:xfrm>
          <a:solidFill>
            <a:srgbClr val="00853E"/>
          </a:solidFill>
        </p:grpSpPr>
        <p:sp>
          <p:nvSpPr>
            <p:cNvPr id="21" name="Rectangle 20"/>
            <p:cNvSpPr/>
            <p:nvPr/>
          </p:nvSpPr>
          <p:spPr>
            <a:xfrm>
              <a:off x="5972175" y="3325138"/>
              <a:ext cx="2714624" cy="1628775"/>
            </a:xfrm>
            <a:prstGeom prst="rect">
              <a:avLst/>
            </a:prstGeom>
            <a:grpFill/>
            <a:ln>
              <a:solidFill>
                <a:schemeClr val="accent3"/>
              </a:solidFill>
            </a:ln>
          </p:spPr>
          <p:style>
            <a:lnRef idx="0">
              <a:scrgbClr r="0" g="0" b="0"/>
            </a:lnRef>
            <a:fillRef idx="3">
              <a:scrgbClr r="0" g="0" b="0"/>
            </a:fillRef>
            <a:effectRef idx="2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5972175" y="3325138"/>
              <a:ext cx="2714624" cy="1628775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0010" tIns="80010" rIns="80010" bIns="80010" numCol="1" spcCol="1270" anchor="ctr" anchorCtr="0">
              <a:noAutofit/>
            </a:bodyPr>
            <a:lstStyle/>
            <a:p>
              <a:pPr lvl="0" algn="ctr" defTabSz="9334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900" kern="1200" dirty="0"/>
                <a:t>Take away practical skills in business  management.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560155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ensor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00" y="1524000"/>
            <a:ext cx="3009900" cy="2997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05137" y="2463800"/>
            <a:ext cx="63674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Industry Overview</a:t>
            </a:r>
          </a:p>
        </p:txBody>
      </p:sp>
      <p:sp>
        <p:nvSpPr>
          <p:cNvPr id="7" name="Footer Placeholder 3"/>
          <p:cNvSpPr txBox="1">
            <a:spLocks/>
          </p:cNvSpPr>
          <p:nvPr/>
        </p:nvSpPr>
        <p:spPr bwMode="auto">
          <a:xfrm>
            <a:off x="4351338" y="6627813"/>
            <a:ext cx="2868612" cy="2301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45720" rIns="91440" bIns="45720" numCol="1" rtlCol="0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defTabSz="457200" rtl="0" fontAlgn="auto">
              <a:spcBef>
                <a:spcPts val="0"/>
              </a:spcBef>
              <a:spcAft>
                <a:spcPts val="0"/>
              </a:spcAft>
              <a:defRPr sz="900" kern="1200">
                <a:solidFill>
                  <a:srgbClr val="898989"/>
                </a:solidFill>
                <a:latin typeface="Verdana"/>
                <a:ea typeface="+mn-ea"/>
                <a:cs typeface="Verdana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latin typeface="Verdana" pitchFamily="34" charset="0"/>
                <a:ea typeface="Verdana" pitchFamily="34" charset="0"/>
                <a:cs typeface="Verdana" pitchFamily="34" charset="0"/>
              </a:rPr>
              <a:t>© 2012 Capsim Management Simulations, Inc.</a:t>
            </a:r>
            <a:endParaRPr lang="en-U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8" name="Picture 7" descr="Capsim_logo_RGB.eps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6572214"/>
            <a:ext cx="1399533" cy="23325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660837" y="6627866"/>
            <a:ext cx="2038678" cy="230832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sz="900" dirty="0">
                <a:solidFill>
                  <a:schemeClr val="accent1"/>
                </a:solidFill>
                <a:latin typeface="Verdana"/>
                <a:cs typeface="Verdana"/>
              </a:rPr>
              <a:t>Unforgettable Business Learning  </a:t>
            </a:r>
          </a:p>
        </p:txBody>
      </p:sp>
      <p:pic>
        <p:nvPicPr>
          <p:cNvPr id="10" name="Picture 9" descr="Capsim_logo_RGB.eps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6572214"/>
            <a:ext cx="1399533" cy="23325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660837" y="6627866"/>
            <a:ext cx="2038678" cy="230832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sz="900" dirty="0">
                <a:solidFill>
                  <a:schemeClr val="accent1"/>
                </a:solidFill>
                <a:latin typeface="Verdana"/>
                <a:cs typeface="Verdana"/>
              </a:rPr>
              <a:t>Unforgettable Business Learning 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reamstime_s_21544576.jp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8600" y="2758373"/>
            <a:ext cx="4267200" cy="2963701"/>
          </a:xfrm>
          <a:prstGeom prst="rect">
            <a:avLst/>
          </a:prstGeom>
          <a:ln>
            <a:solidFill>
              <a:srgbClr val="00853E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363200" cy="914400"/>
          </a:xfrm>
        </p:spPr>
        <p:txBody>
          <a:bodyPr/>
          <a:lstStyle/>
          <a:p>
            <a:r>
              <a:rPr lang="en-US" sz="2800" dirty="0">
                <a:solidFill>
                  <a:srgbClr val="0070C0"/>
                </a:solidFill>
              </a:rPr>
              <a:t>The Story: Background on Your Company</a:t>
            </a:r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4351338" y="6627813"/>
            <a:ext cx="2868612" cy="230187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latin typeface="Verdana" pitchFamily="34" charset="0"/>
                <a:ea typeface="Verdana" pitchFamily="34" charset="0"/>
                <a:cs typeface="Verdana" pitchFamily="34" charset="0"/>
              </a:rPr>
              <a:t>© 2012 </a:t>
            </a:r>
            <a:r>
              <a:rPr lang="en-US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Capsim</a:t>
            </a:r>
            <a:r>
              <a:rPr lang="en-US" dirty="0">
                <a:latin typeface="Verdana" pitchFamily="34" charset="0"/>
                <a:ea typeface="Verdana" pitchFamily="34" charset="0"/>
                <a:cs typeface="Verdana" pitchFamily="34" charset="0"/>
              </a:rPr>
              <a:t> Management Simulations, Inc.</a:t>
            </a:r>
          </a:p>
        </p:txBody>
      </p:sp>
      <p:graphicFrame>
        <p:nvGraphicFramePr>
          <p:cNvPr id="21" name="Diagram 20"/>
          <p:cNvGraphicFramePr/>
          <p:nvPr>
            <p:extLst>
              <p:ext uri="{D42A27DB-BD31-4B8C-83A1-F6EECF244321}">
                <p14:modId xmlns:p14="http://schemas.microsoft.com/office/powerpoint/2010/main" val="2190509662"/>
              </p:ext>
            </p:extLst>
          </p:nvPr>
        </p:nvGraphicFramePr>
        <p:xfrm>
          <a:off x="4495800" y="3226475"/>
          <a:ext cx="3886200" cy="20313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Rectangle 5"/>
          <p:cNvSpPr/>
          <p:nvPr/>
        </p:nvSpPr>
        <p:spPr>
          <a:xfrm>
            <a:off x="228600" y="990600"/>
            <a:ext cx="4267200" cy="646331"/>
          </a:xfrm>
          <a:prstGeom prst="rect">
            <a:avLst/>
          </a:prstGeom>
          <a:solidFill>
            <a:srgbClr val="00853E"/>
          </a:solidFill>
          <a:ln>
            <a:solidFill>
              <a:srgbClr val="00853E"/>
            </a:solidFill>
          </a:ln>
        </p:spPr>
        <p:txBody>
          <a:bodyPr wrap="square">
            <a:spAutoFit/>
          </a:bodyPr>
          <a:lstStyle/>
          <a:p>
            <a:pPr marL="0" indent="0" algn="ctr">
              <a:buClr>
                <a:schemeClr val="tx2"/>
              </a:buClr>
              <a:buSzPct val="122000"/>
              <a:buNone/>
            </a:pPr>
            <a:r>
              <a:rPr lang="en-US" dirty="0">
                <a:solidFill>
                  <a:srgbClr val="FFFFFF"/>
                </a:solidFill>
              </a:rPr>
              <a:t>FTC required </a:t>
            </a:r>
            <a:r>
              <a:rPr lang="en-US" i="1" dirty="0">
                <a:solidFill>
                  <a:srgbClr val="FFFFFF"/>
                </a:solidFill>
              </a:rPr>
              <a:t>Sensors Inc. </a:t>
            </a:r>
            <a:r>
              <a:rPr lang="en-US" dirty="0">
                <a:solidFill>
                  <a:srgbClr val="FFFFFF"/>
                </a:solidFill>
              </a:rPr>
              <a:t>to be broken up into separate companies: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8600" y="1636931"/>
            <a:ext cx="2133600" cy="369332"/>
          </a:xfrm>
          <a:prstGeom prst="rect">
            <a:avLst/>
          </a:prstGeom>
          <a:solidFill>
            <a:srgbClr val="00853E">
              <a:alpha val="25000"/>
            </a:srgbClr>
          </a:solidFill>
          <a:ln>
            <a:solidFill>
              <a:srgbClr val="00853E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Andrews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362200" y="1632284"/>
            <a:ext cx="2133600" cy="369332"/>
          </a:xfrm>
          <a:prstGeom prst="rect">
            <a:avLst/>
          </a:prstGeom>
          <a:solidFill>
            <a:srgbClr val="00853E">
              <a:alpha val="25000"/>
            </a:srgbClr>
          </a:solidFill>
          <a:ln>
            <a:solidFill>
              <a:srgbClr val="00853E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Baldwin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28600" y="2011610"/>
            <a:ext cx="2133600" cy="369332"/>
          </a:xfrm>
          <a:prstGeom prst="rect">
            <a:avLst/>
          </a:prstGeom>
          <a:solidFill>
            <a:srgbClr val="00853E">
              <a:alpha val="25000"/>
            </a:srgbClr>
          </a:solidFill>
          <a:ln>
            <a:solidFill>
              <a:srgbClr val="00853E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Chester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28600" y="2379605"/>
            <a:ext cx="2133600" cy="369332"/>
          </a:xfrm>
          <a:prstGeom prst="rect">
            <a:avLst/>
          </a:prstGeom>
          <a:solidFill>
            <a:srgbClr val="00853E">
              <a:alpha val="25000"/>
            </a:srgbClr>
          </a:solidFill>
          <a:ln>
            <a:solidFill>
              <a:srgbClr val="00853E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Erie	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362200" y="2006263"/>
            <a:ext cx="2133600" cy="369332"/>
          </a:xfrm>
          <a:prstGeom prst="rect">
            <a:avLst/>
          </a:prstGeom>
          <a:solidFill>
            <a:srgbClr val="00853E">
              <a:alpha val="25000"/>
            </a:srgbClr>
          </a:solidFill>
          <a:ln>
            <a:solidFill>
              <a:srgbClr val="00853E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Digby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2362200" y="2380942"/>
            <a:ext cx="2133600" cy="369332"/>
          </a:xfrm>
          <a:prstGeom prst="rect">
            <a:avLst/>
          </a:prstGeom>
          <a:solidFill>
            <a:srgbClr val="00853E">
              <a:alpha val="25000"/>
            </a:srgbClr>
          </a:solidFill>
          <a:ln>
            <a:solidFill>
              <a:srgbClr val="00853E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Ferris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5722074"/>
            <a:ext cx="4267200" cy="754926"/>
          </a:xfrm>
          <a:solidFill>
            <a:srgbClr val="00853E">
              <a:alpha val="25000"/>
            </a:srgbClr>
          </a:solidFill>
          <a:ln>
            <a:solidFill>
              <a:srgbClr val="00853E"/>
            </a:solidFill>
          </a:ln>
        </p:spPr>
        <p:txBody>
          <a:bodyPr>
            <a:normAutofit/>
          </a:bodyPr>
          <a:lstStyle/>
          <a:p>
            <a:pPr marL="0" indent="0">
              <a:buClr>
                <a:schemeClr val="tx2"/>
              </a:buClr>
              <a:buSzPct val="122000"/>
              <a:buNone/>
            </a:pPr>
            <a:r>
              <a:rPr lang="en-US" b="1" dirty="0">
                <a:solidFill>
                  <a:srgbClr val="FF0000"/>
                </a:solidFill>
              </a:rPr>
              <a:t>Your job: </a:t>
            </a:r>
            <a:r>
              <a:rPr lang="en-US" sz="1800" dirty="0"/>
              <a:t>Operate one of the companies and make it successful.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>
          <a:xfrm>
            <a:off x="203200" y="62415"/>
            <a:ext cx="8726488" cy="914400"/>
          </a:xfrm>
        </p:spPr>
        <p:txBody>
          <a:bodyPr/>
          <a:lstStyle/>
          <a:p>
            <a:pPr eaLnBrk="1" hangingPunct="1"/>
            <a:r>
              <a:rPr lang="en-US" sz="2800" dirty="0">
                <a:solidFill>
                  <a:srgbClr val="0070C0"/>
                </a:solidFill>
              </a:rPr>
              <a:t>The Start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57288"/>
            <a:ext cx="8929688" cy="1128712"/>
          </a:xfrm>
        </p:spPr>
        <p:txBody>
          <a:bodyPr rtlCol="0">
            <a:normAutofit/>
          </a:bodyPr>
          <a:lstStyle/>
          <a:p>
            <a:pPr marL="0" indent="0" algn="ctr" eaLnBrk="1" fontAlgn="auto" hangingPunct="1">
              <a:spcAft>
                <a:spcPts val="0"/>
              </a:spcAft>
              <a:buNone/>
              <a:defRPr/>
            </a:pPr>
            <a:r>
              <a:rPr lang="en-US" sz="2800" dirty="0">
                <a:solidFill>
                  <a:schemeClr val="accent6"/>
                </a:solidFill>
                <a:latin typeface="+mj-lt"/>
                <a:ea typeface="+mn-ea"/>
                <a:cs typeface="Times New Roman" pitchFamily="18" charset="0"/>
              </a:rPr>
              <a:t>When </a:t>
            </a:r>
            <a:r>
              <a:rPr lang="en-US" sz="2800" i="1" dirty="0">
                <a:solidFill>
                  <a:schemeClr val="accent6"/>
                </a:solidFill>
                <a:latin typeface="+mj-lt"/>
                <a:ea typeface="+mn-ea"/>
                <a:cs typeface="Times New Roman" pitchFamily="18" charset="0"/>
              </a:rPr>
              <a:t>Sensor Inc</a:t>
            </a:r>
            <a:r>
              <a:rPr lang="en-US" sz="2800" dirty="0">
                <a:solidFill>
                  <a:schemeClr val="accent6"/>
                </a:solidFill>
                <a:latin typeface="+mj-lt"/>
                <a:ea typeface="+mn-ea"/>
                <a:cs typeface="Times New Roman" pitchFamily="18" charset="0"/>
              </a:rPr>
              <a:t>. breaks up, each of the new companies starts off with the following scenario:</a:t>
            </a:r>
          </a:p>
        </p:txBody>
      </p:sp>
      <p:pic>
        <p:nvPicPr>
          <p:cNvPr id="23554" name="Picture 2" descr="http://www.logicbay.com/Portals/23667/images/clipart_board-meeting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0" y="2438400"/>
            <a:ext cx="4191000" cy="3143250"/>
          </a:xfrm>
          <a:prstGeom prst="rect">
            <a:avLst/>
          </a:prstGeom>
          <a:noFill/>
        </p:spPr>
      </p:pic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4351338" y="6627813"/>
            <a:ext cx="2868612" cy="230187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latin typeface="Verdana" pitchFamily="34" charset="0"/>
                <a:ea typeface="Verdana" pitchFamily="34" charset="0"/>
                <a:cs typeface="Verdana" pitchFamily="34" charset="0"/>
              </a:rPr>
              <a:t>© 2012 </a:t>
            </a:r>
            <a:r>
              <a:rPr lang="en-US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Capsim</a:t>
            </a:r>
            <a:r>
              <a:rPr lang="en-US" dirty="0">
                <a:latin typeface="Verdana" pitchFamily="34" charset="0"/>
                <a:ea typeface="Verdana" pitchFamily="34" charset="0"/>
                <a:cs typeface="Verdana" pitchFamily="34" charset="0"/>
              </a:rPr>
              <a:t> Management Simulations, Inc.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381000" y="2286000"/>
            <a:ext cx="1676400" cy="1371600"/>
          </a:xfrm>
          <a:prstGeom prst="roundRect">
            <a:avLst/>
          </a:prstGeom>
          <a:solidFill>
            <a:srgbClr val="00853E">
              <a:alpha val="25000"/>
            </a:srgbClr>
          </a:solidFill>
          <a:ln>
            <a:solidFill>
              <a:srgbClr val="0085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381000" y="4191000"/>
            <a:ext cx="1676400" cy="1371600"/>
          </a:xfrm>
          <a:prstGeom prst="roundRect">
            <a:avLst/>
          </a:prstGeom>
          <a:solidFill>
            <a:srgbClr val="00853E">
              <a:alpha val="25000"/>
            </a:srgbClr>
          </a:solidFill>
          <a:ln>
            <a:solidFill>
              <a:srgbClr val="0085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6553200" y="2286000"/>
            <a:ext cx="1676400" cy="1371600"/>
          </a:xfrm>
          <a:prstGeom prst="roundRect">
            <a:avLst/>
          </a:prstGeom>
          <a:solidFill>
            <a:srgbClr val="00853E">
              <a:alpha val="25000"/>
            </a:srgbClr>
          </a:solidFill>
          <a:ln>
            <a:solidFill>
              <a:srgbClr val="0085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6553200" y="4191000"/>
            <a:ext cx="1676400" cy="1371600"/>
          </a:xfrm>
          <a:prstGeom prst="roundRect">
            <a:avLst/>
          </a:prstGeom>
          <a:solidFill>
            <a:srgbClr val="00853E">
              <a:alpha val="25000"/>
            </a:srgbClr>
          </a:solidFill>
          <a:ln>
            <a:solidFill>
              <a:srgbClr val="0085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83674" y="2625297"/>
            <a:ext cx="1668378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latin typeface="+mn-lt"/>
              </a:rPr>
              <a:t>$40 Million in Sales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54536" y="2754868"/>
            <a:ext cx="16750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1 Product Line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6989" y="4659868"/>
            <a:ext cx="16750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2 Segments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47853" y="4495800"/>
            <a:ext cx="16750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Closed Marketplace</a:t>
            </a:r>
          </a:p>
        </p:txBody>
      </p:sp>
    </p:spTree>
    <p:extLst>
      <p:ext uri="{BB962C8B-B14F-4D97-AF65-F5344CB8AC3E}">
        <p14:creationId xmlns:p14="http://schemas.microsoft.com/office/powerpoint/2010/main" val="9633181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.png"/>
          <p:cNvPicPr>
            <a:picLocks noChangeAspect="1"/>
          </p:cNvPicPr>
          <p:nvPr/>
        </p:nvPicPr>
        <p:blipFill>
          <a:blip r:embed="rId2">
            <a:alphaModFix amt="3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382" y="1219200"/>
            <a:ext cx="5250150" cy="4946570"/>
          </a:xfrm>
          <a:prstGeom prst="rect">
            <a:avLst/>
          </a:prstGeom>
        </p:spPr>
      </p:pic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296400" cy="914400"/>
          </a:xfrm>
        </p:spPr>
        <p:txBody>
          <a:bodyPr/>
          <a:lstStyle/>
          <a:p>
            <a:pPr eaLnBrk="1" hangingPunct="1"/>
            <a:r>
              <a:rPr lang="en-US" sz="26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Sensors: An Overview of Your Company’s Product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eaLnBrk="1" hangingPunct="1"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en-US" dirty="0">
              <a:latin typeface="Verdana" pitchFamily="34" charset="0"/>
              <a:cs typeface="Verdana" pitchFamily="34" charset="0"/>
            </a:endParaRP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069456787"/>
              </p:ext>
            </p:extLst>
          </p:nvPr>
        </p:nvGraphicFramePr>
        <p:xfrm>
          <a:off x="4461812" y="914400"/>
          <a:ext cx="4359255" cy="56492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4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4351338" y="6627813"/>
            <a:ext cx="2868612" cy="230187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latin typeface="Verdana" pitchFamily="34" charset="0"/>
                <a:ea typeface="Verdana" pitchFamily="34" charset="0"/>
                <a:cs typeface="Verdana" pitchFamily="34" charset="0"/>
              </a:rPr>
              <a:t>© 2012 </a:t>
            </a:r>
            <a:r>
              <a:rPr lang="en-US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Capsim</a:t>
            </a:r>
            <a:r>
              <a:rPr lang="en-US" dirty="0">
                <a:latin typeface="Verdana" pitchFamily="34" charset="0"/>
                <a:ea typeface="Verdana" pitchFamily="34" charset="0"/>
                <a:cs typeface="Verdana" pitchFamily="34" charset="0"/>
              </a:rPr>
              <a:t> Management Simulations, Inc.</a:t>
            </a:r>
          </a:p>
        </p:txBody>
      </p:sp>
      <p:pic>
        <p:nvPicPr>
          <p:cNvPr id="3" name="Picture 2" descr="sensor.png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9716" y="1752600"/>
            <a:ext cx="2001624" cy="1209479"/>
          </a:xfrm>
          <a:prstGeom prst="rect">
            <a:avLst/>
          </a:prstGeom>
        </p:spPr>
      </p:pic>
      <p:pic>
        <p:nvPicPr>
          <p:cNvPr id="40" name="Picture 39" descr="sensor.png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3200" y="3743212"/>
            <a:ext cx="1371600" cy="82878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>
          <a:xfrm>
            <a:off x="-25400" y="0"/>
            <a:ext cx="9702800" cy="914400"/>
          </a:xfrm>
        </p:spPr>
        <p:txBody>
          <a:bodyPr/>
          <a:lstStyle/>
          <a:p>
            <a:pPr eaLnBrk="1" hangingPunct="1"/>
            <a:r>
              <a:rPr lang="en-US" sz="2800" dirty="0">
                <a:solidFill>
                  <a:srgbClr val="0070C0"/>
                </a:solidFill>
              </a:rPr>
              <a:t>The Marketplace: A Look Into The Segments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6955" y="1983420"/>
            <a:ext cx="2586245" cy="461665"/>
          </a:xfrm>
          <a:prstGeom prst="rect">
            <a:avLst/>
          </a:prstGeom>
          <a:solidFill>
            <a:srgbClr val="00853E"/>
          </a:solidFill>
          <a:ln>
            <a:solidFill>
              <a:srgbClr val="00853E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  <a:latin typeface="+mn-lt"/>
              </a:rPr>
              <a:t>Round 1 Consumer Segment Expectations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72199" y="1976735"/>
            <a:ext cx="2587753" cy="461665"/>
          </a:xfrm>
          <a:prstGeom prst="rect">
            <a:avLst/>
          </a:prstGeom>
          <a:solidFill>
            <a:srgbClr val="00853E"/>
          </a:solidFill>
          <a:ln>
            <a:solidFill>
              <a:srgbClr val="00853E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FFFF"/>
                </a:solidFill>
                <a:latin typeface="+mn-lt"/>
              </a:rPr>
              <a:t>Round 8 Consumer Segment Expectations</a:t>
            </a:r>
          </a:p>
        </p:txBody>
      </p:sp>
      <p:sp>
        <p:nvSpPr>
          <p:cNvPr id="12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4351338" y="6627813"/>
            <a:ext cx="2868612" cy="230187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latin typeface="Verdana" pitchFamily="34" charset="0"/>
                <a:ea typeface="Verdana" pitchFamily="34" charset="0"/>
                <a:cs typeface="Verdana" pitchFamily="34" charset="0"/>
              </a:rPr>
              <a:t>© 2012 </a:t>
            </a:r>
            <a:r>
              <a:rPr lang="en-US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Capsim</a:t>
            </a:r>
            <a:r>
              <a:rPr lang="en-US" dirty="0">
                <a:latin typeface="Verdana" pitchFamily="34" charset="0"/>
                <a:ea typeface="Verdana" pitchFamily="34" charset="0"/>
                <a:cs typeface="Verdana" pitchFamily="34" charset="0"/>
              </a:rPr>
              <a:t> Management Simulations, Inc.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79194820"/>
              </p:ext>
            </p:extLst>
          </p:nvPr>
        </p:nvGraphicFramePr>
        <p:xfrm>
          <a:off x="2667000" y="982630"/>
          <a:ext cx="3581400" cy="50371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1" name="Picture 10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955" y="2438400"/>
            <a:ext cx="2586245" cy="2617499"/>
          </a:xfrm>
          <a:prstGeom prst="rect">
            <a:avLst/>
          </a:prstGeom>
          <a:ln>
            <a:solidFill>
              <a:srgbClr val="00853E"/>
            </a:solidFill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64278" y="2438400"/>
            <a:ext cx="2595674" cy="2610814"/>
          </a:xfrm>
          <a:prstGeom prst="rect">
            <a:avLst/>
          </a:prstGeom>
          <a:ln>
            <a:solidFill>
              <a:srgbClr val="00853E"/>
            </a:solidFill>
          </a:ln>
        </p:spPr>
      </p:pic>
    </p:spTree>
    <p:extLst>
      <p:ext uri="{BB962C8B-B14F-4D97-AF65-F5344CB8AC3E}">
        <p14:creationId xmlns:p14="http://schemas.microsoft.com/office/powerpoint/2010/main" val="28186195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4063584696"/>
              </p:ext>
            </p:extLst>
          </p:nvPr>
        </p:nvGraphicFramePr>
        <p:xfrm>
          <a:off x="3048000" y="1524000"/>
          <a:ext cx="739140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i="1" dirty="0">
                <a:solidFill>
                  <a:srgbClr val="0070C0"/>
                </a:solidFill>
              </a:rPr>
              <a:t>Low Tech </a:t>
            </a:r>
            <a:r>
              <a:rPr lang="en-US" sz="2800" dirty="0">
                <a:solidFill>
                  <a:srgbClr val="0070C0"/>
                </a:solidFill>
              </a:rPr>
              <a:t>Consumer Characteristics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>
          <a:xfrm>
            <a:off x="4875232" y="1081088"/>
            <a:ext cx="3659168" cy="366712"/>
          </a:xfrm>
          <a:noFill/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en-US" sz="2600" b="1" u="sng" dirty="0">
                <a:latin typeface="+mn-lt"/>
              </a:rPr>
              <a:t>What the customers say</a:t>
            </a:r>
            <a:endParaRPr lang="en-US" dirty="0">
              <a:latin typeface="+mn-lt"/>
            </a:endParaRPr>
          </a:p>
        </p:txBody>
      </p:sp>
      <p:graphicFrame>
        <p:nvGraphicFramePr>
          <p:cNvPr id="17" name="Content Placeholder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368655968"/>
              </p:ext>
            </p:extLst>
          </p:nvPr>
        </p:nvGraphicFramePr>
        <p:xfrm>
          <a:off x="304800" y="1143000"/>
          <a:ext cx="4278313" cy="5299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8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4351338" y="6627813"/>
            <a:ext cx="2868612" cy="230187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latin typeface="Verdana" pitchFamily="34" charset="0"/>
                <a:ea typeface="Verdana" pitchFamily="34" charset="0"/>
                <a:cs typeface="Verdana" pitchFamily="34" charset="0"/>
              </a:rPr>
              <a:t>© 2012 </a:t>
            </a:r>
            <a:r>
              <a:rPr lang="en-US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Capsim</a:t>
            </a:r>
            <a:r>
              <a:rPr lang="en-US" dirty="0">
                <a:latin typeface="Verdana" pitchFamily="34" charset="0"/>
                <a:ea typeface="Verdana" pitchFamily="34" charset="0"/>
                <a:cs typeface="Verdana" pitchFamily="34" charset="0"/>
              </a:rPr>
              <a:t> Management Simulations, Inc.</a:t>
            </a:r>
          </a:p>
        </p:txBody>
      </p:sp>
    </p:spTree>
    <p:extLst>
      <p:ext uri="{BB962C8B-B14F-4D97-AF65-F5344CB8AC3E}">
        <p14:creationId xmlns:p14="http://schemas.microsoft.com/office/powerpoint/2010/main" val="25240250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Diagram 19"/>
          <p:cNvGraphicFramePr/>
          <p:nvPr>
            <p:extLst>
              <p:ext uri="{D42A27DB-BD31-4B8C-83A1-F6EECF244321}">
                <p14:modId xmlns:p14="http://schemas.microsoft.com/office/powerpoint/2010/main" val="3177438955"/>
              </p:ext>
            </p:extLst>
          </p:nvPr>
        </p:nvGraphicFramePr>
        <p:xfrm>
          <a:off x="3048000" y="1524000"/>
          <a:ext cx="739140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i="1" dirty="0">
                <a:solidFill>
                  <a:srgbClr val="0070C0"/>
                </a:solidFill>
              </a:rPr>
              <a:t>High Tech </a:t>
            </a:r>
            <a:r>
              <a:rPr lang="en-US" sz="2800" dirty="0">
                <a:solidFill>
                  <a:srgbClr val="0070C0"/>
                </a:solidFill>
              </a:rPr>
              <a:t>Consumer Characteristics</a:t>
            </a:r>
          </a:p>
        </p:txBody>
      </p:sp>
      <p:graphicFrame>
        <p:nvGraphicFramePr>
          <p:cNvPr id="17" name="Content Placeholder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845294940"/>
              </p:ext>
            </p:extLst>
          </p:nvPr>
        </p:nvGraphicFramePr>
        <p:xfrm>
          <a:off x="304800" y="1143000"/>
          <a:ext cx="4278313" cy="5299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8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4351338" y="6627813"/>
            <a:ext cx="2868612" cy="230187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latin typeface="Verdana" pitchFamily="34" charset="0"/>
                <a:ea typeface="Verdana" pitchFamily="34" charset="0"/>
                <a:cs typeface="Verdana" pitchFamily="34" charset="0"/>
              </a:rPr>
              <a:t>© 2012 </a:t>
            </a:r>
            <a:r>
              <a:rPr lang="en-US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Capsim</a:t>
            </a:r>
            <a:r>
              <a:rPr lang="en-US" dirty="0">
                <a:latin typeface="Verdana" pitchFamily="34" charset="0"/>
                <a:ea typeface="Verdana" pitchFamily="34" charset="0"/>
                <a:cs typeface="Verdana" pitchFamily="34" charset="0"/>
              </a:rPr>
              <a:t> Management Simulations, Inc.</a:t>
            </a:r>
          </a:p>
        </p:txBody>
      </p:sp>
      <p:sp>
        <p:nvSpPr>
          <p:cNvPr id="19" name="Content Placeholder 8"/>
          <p:cNvSpPr txBox="1">
            <a:spLocks/>
          </p:cNvSpPr>
          <p:nvPr/>
        </p:nvSpPr>
        <p:spPr bwMode="auto">
          <a:xfrm>
            <a:off x="4875232" y="1081088"/>
            <a:ext cx="365916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85000" lnSpcReduction="20000"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2000" kern="1200">
                <a:solidFill>
                  <a:srgbClr val="4C4C4C"/>
                </a:solidFill>
                <a:latin typeface="Verdana"/>
                <a:ea typeface="Verdana" pitchFamily="34" charset="0"/>
                <a:cs typeface="Verdana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800" kern="1200">
                <a:solidFill>
                  <a:srgbClr val="4C4C4C"/>
                </a:solidFill>
                <a:latin typeface="Verdana"/>
                <a:ea typeface="Verdana" pitchFamily="34" charset="0"/>
                <a:cs typeface="Verdana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600" kern="1200">
                <a:solidFill>
                  <a:srgbClr val="4C4C4C"/>
                </a:solidFill>
                <a:latin typeface="Verdana"/>
                <a:ea typeface="Verdana" pitchFamily="34" charset="0"/>
                <a:cs typeface="Verdana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400" kern="1200">
                <a:solidFill>
                  <a:srgbClr val="4C4C4C"/>
                </a:solidFill>
                <a:latin typeface="Verdana"/>
                <a:ea typeface="Verdana" pitchFamily="34" charset="0"/>
                <a:cs typeface="Verdana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400" kern="1200">
                <a:solidFill>
                  <a:srgbClr val="4C4C4C"/>
                </a:solidFill>
                <a:latin typeface="Verdana"/>
                <a:ea typeface="Verdana" pitchFamily="34" charset="0"/>
                <a:cs typeface="Verdan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Wingdings" pitchFamily="2" charset="2"/>
              <a:buNone/>
            </a:pPr>
            <a:r>
              <a:rPr lang="en-US" sz="2600" b="1" u="sng">
                <a:latin typeface="+mn-lt"/>
              </a:rPr>
              <a:t>What the customers say</a:t>
            </a:r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586561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>
                <a:solidFill>
                  <a:srgbClr val="FFFFFF"/>
                </a:solidFill>
              </a:rPr>
              <a:t>Segment Growth</a:t>
            </a:r>
          </a:p>
        </p:txBody>
      </p:sp>
      <p:sp>
        <p:nvSpPr>
          <p:cNvPr id="41990" name="Text Box 3"/>
          <p:cNvSpPr txBox="1">
            <a:spLocks noChangeArrowheads="1"/>
          </p:cNvSpPr>
          <p:nvPr/>
        </p:nvSpPr>
        <p:spPr bwMode="auto">
          <a:xfrm>
            <a:off x="533400" y="1447800"/>
            <a:ext cx="2762718" cy="1200329"/>
          </a:xfrm>
          <a:prstGeom prst="rect">
            <a:avLst/>
          </a:prstGeom>
          <a:solidFill>
            <a:schemeClr val="tx2">
              <a:lumMod val="40000"/>
              <a:lumOff val="60000"/>
              <a:alpha val="60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en-US" b="1" dirty="0">
                <a:solidFill>
                  <a:schemeClr val="bg1"/>
                </a:solidFill>
                <a:latin typeface="+mn-lt"/>
              </a:rPr>
              <a:t>According to a Market Analyst, there will be continuous growth in the sensor market.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105400" y="2630031"/>
            <a:ext cx="2362200" cy="2246769"/>
          </a:xfrm>
          <a:prstGeom prst="rect">
            <a:avLst/>
          </a:prstGeom>
          <a:solidFill>
            <a:schemeClr val="tx2">
              <a:lumMod val="40000"/>
              <a:lumOff val="60000"/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FFFF"/>
                </a:solidFill>
                <a:latin typeface="+mn-lt"/>
              </a:rPr>
              <a:t>I see the entire market growing at around 14% or 15% per year.  The high tech market alone will be growing at a whopping 16%.</a:t>
            </a:r>
          </a:p>
        </p:txBody>
      </p:sp>
      <p:sp>
        <p:nvSpPr>
          <p:cNvPr id="2" name="Rectangle 1"/>
          <p:cNvSpPr/>
          <p:nvPr/>
        </p:nvSpPr>
        <p:spPr>
          <a:xfrm>
            <a:off x="533400" y="4658632"/>
            <a:ext cx="2762718" cy="1323439"/>
          </a:xfrm>
          <a:prstGeom prst="rect">
            <a:avLst/>
          </a:prstGeom>
          <a:solidFill>
            <a:schemeClr val="tx2">
              <a:lumMod val="40000"/>
              <a:lumOff val="60000"/>
              <a:alpha val="60000"/>
            </a:schemeClr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000" b="1" dirty="0">
                <a:solidFill>
                  <a:srgbClr val="FF0000"/>
                </a:solidFill>
                <a:latin typeface="+mn-lt"/>
                <a:cs typeface="Times New Roman" pitchFamily="18" charset="0"/>
              </a:rPr>
              <a:t>Your goal: </a:t>
            </a:r>
            <a:r>
              <a:rPr lang="en-US" sz="2000" dirty="0">
                <a:solidFill>
                  <a:schemeClr val="bg1"/>
                </a:solidFill>
                <a:latin typeface="+mn-lt"/>
                <a:cs typeface="Times New Roman" pitchFamily="18" charset="0"/>
              </a:rPr>
              <a:t>Prepare your company’s products to meet the needs of the growing market.</a:t>
            </a:r>
            <a:endParaRPr lang="en-US" sz="2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2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4351338" y="6627813"/>
            <a:ext cx="2868612" cy="230187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© 2012 </a:t>
            </a:r>
            <a:r>
              <a:rPr lang="en-US" dirty="0" err="1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Capsim</a:t>
            </a:r>
            <a:r>
              <a:rPr lang="en-US" dirty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Management Simulations, Inc.</a:t>
            </a:r>
          </a:p>
        </p:txBody>
      </p:sp>
      <p:pic>
        <p:nvPicPr>
          <p:cNvPr id="13" name="Picture 12" descr="Capsim_logo_RGB.eps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6572214"/>
            <a:ext cx="1399533" cy="233256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660837" y="6627866"/>
            <a:ext cx="2038678" cy="230832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sz="900" dirty="0">
                <a:solidFill>
                  <a:schemeClr val="accent1"/>
                </a:solidFill>
                <a:latin typeface="Verdana"/>
                <a:cs typeface="Verdana"/>
              </a:rPr>
              <a:t>Unforgettable Business Learning  </a:t>
            </a:r>
          </a:p>
        </p:txBody>
      </p:sp>
      <p:graphicFrame>
        <p:nvGraphicFramePr>
          <p:cNvPr id="15" name="Chart 14"/>
          <p:cNvGraphicFramePr/>
          <p:nvPr>
            <p:extLst>
              <p:ext uri="{D42A27DB-BD31-4B8C-83A1-F6EECF244321}">
                <p14:modId xmlns:p14="http://schemas.microsoft.com/office/powerpoint/2010/main" val="3074217345"/>
              </p:ext>
            </p:extLst>
          </p:nvPr>
        </p:nvGraphicFramePr>
        <p:xfrm>
          <a:off x="533400" y="2648129"/>
          <a:ext cx="2762718" cy="2019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7131731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ecision-makin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3825938"/>
            <a:ext cx="3810000" cy="303276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667000" y="1981200"/>
            <a:ext cx="57912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The Decision Making Process</a:t>
            </a: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4351338" y="6627813"/>
            <a:ext cx="2868612" cy="230187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latin typeface="Verdana" pitchFamily="34" charset="0"/>
                <a:ea typeface="Verdana" pitchFamily="34" charset="0"/>
                <a:cs typeface="Verdana" pitchFamily="34" charset="0"/>
              </a:rPr>
              <a:t>© 2012 </a:t>
            </a:r>
            <a:r>
              <a:rPr lang="en-US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Capsim</a:t>
            </a:r>
            <a:r>
              <a:rPr lang="en-US" dirty="0">
                <a:latin typeface="Verdana" pitchFamily="34" charset="0"/>
                <a:ea typeface="Verdana" pitchFamily="34" charset="0"/>
                <a:cs typeface="Verdana" pitchFamily="34" charset="0"/>
              </a:rPr>
              <a:t> Management Simulations, Inc.</a:t>
            </a:r>
          </a:p>
        </p:txBody>
      </p:sp>
      <p:pic>
        <p:nvPicPr>
          <p:cNvPr id="7" name="Picture 6" descr="Capsim_logo_RGB.eps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6572214"/>
            <a:ext cx="1399533" cy="23325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660837" y="6627866"/>
            <a:ext cx="2038678" cy="230832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sz="900" dirty="0">
                <a:solidFill>
                  <a:schemeClr val="accent1"/>
                </a:solidFill>
                <a:latin typeface="Verdana"/>
                <a:cs typeface="Verdana"/>
              </a:rPr>
              <a:t>Unforgettable Business Learning  </a:t>
            </a:r>
          </a:p>
        </p:txBody>
      </p:sp>
      <p:pic>
        <p:nvPicPr>
          <p:cNvPr id="9" name="Picture 8" descr="Capsim_logo_RGB.eps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6572214"/>
            <a:ext cx="1399533" cy="23325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660837" y="6627866"/>
            <a:ext cx="2038678" cy="230832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sz="900" dirty="0">
                <a:solidFill>
                  <a:schemeClr val="accent1"/>
                </a:solidFill>
                <a:latin typeface="Verdana"/>
                <a:cs typeface="Verdana"/>
              </a:rPr>
              <a:t>Unforgettable Business Learning  </a:t>
            </a:r>
          </a:p>
        </p:txBody>
      </p:sp>
    </p:spTree>
    <p:extLst>
      <p:ext uri="{BB962C8B-B14F-4D97-AF65-F5344CB8AC3E}">
        <p14:creationId xmlns:p14="http://schemas.microsoft.com/office/powerpoint/2010/main" val="20375937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Decision Areas</a:t>
            </a:r>
          </a:p>
        </p:txBody>
      </p:sp>
      <p:sp>
        <p:nvSpPr>
          <p:cNvPr id="481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dirty="0">
                <a:latin typeface="+mn-lt"/>
                <a:cs typeface="Times New Roman" pitchFamily="18" charset="0"/>
              </a:rPr>
              <a:t>	Students need to coordinate strategy and tactics across the following areas of their company:</a:t>
            </a:r>
          </a:p>
          <a:p>
            <a:pPr eaLnBrk="1" hangingPunct="1"/>
            <a:endParaRPr lang="en-US" dirty="0">
              <a:latin typeface="Verdana" pitchFamily="34" charset="0"/>
              <a:cs typeface="Verdana" pitchFamily="34" charset="0"/>
            </a:endParaRPr>
          </a:p>
        </p:txBody>
      </p:sp>
      <p:sp>
        <p:nvSpPr>
          <p:cNvPr id="48138" name="TextBox 11"/>
          <p:cNvSpPr txBox="1">
            <a:spLocks noChangeArrowheads="1"/>
          </p:cNvSpPr>
          <p:nvPr/>
        </p:nvSpPr>
        <p:spPr bwMode="auto">
          <a:xfrm>
            <a:off x="6007412" y="3447871"/>
            <a:ext cx="2667000" cy="1200329"/>
          </a:xfrm>
          <a:prstGeom prst="rect">
            <a:avLst/>
          </a:prstGeom>
          <a:solidFill>
            <a:srgbClr val="00853E">
              <a:alpha val="25000"/>
            </a:srgbClr>
          </a:solidFill>
          <a:ln w="12700">
            <a:solidFill>
              <a:srgbClr val="00853E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 u="sng" dirty="0">
                <a:latin typeface="+mn-lt"/>
              </a:rPr>
              <a:t>Additional Modules</a:t>
            </a:r>
          </a:p>
          <a:p>
            <a:pPr>
              <a:buFontTx/>
              <a:buChar char="-"/>
            </a:pPr>
            <a:endParaRPr lang="en-US" dirty="0">
              <a:latin typeface="+mn-lt"/>
            </a:endParaRPr>
          </a:p>
          <a:p>
            <a:pPr>
              <a:buFontTx/>
              <a:buChar char="-"/>
            </a:pPr>
            <a:r>
              <a:rPr lang="en-US" dirty="0">
                <a:latin typeface="+mn-lt"/>
              </a:rPr>
              <a:t> HR</a:t>
            </a:r>
          </a:p>
          <a:p>
            <a:pPr>
              <a:buFontTx/>
              <a:buChar char="-"/>
            </a:pPr>
            <a:r>
              <a:rPr lang="en-US" dirty="0">
                <a:latin typeface="+mn-lt"/>
              </a:rPr>
              <a:t> TQM</a:t>
            </a:r>
          </a:p>
        </p:txBody>
      </p:sp>
      <p:graphicFrame>
        <p:nvGraphicFramePr>
          <p:cNvPr id="14" name="Diagram 13"/>
          <p:cNvGraphicFramePr/>
          <p:nvPr>
            <p:extLst>
              <p:ext uri="{D42A27DB-BD31-4B8C-83A1-F6EECF244321}">
                <p14:modId xmlns:p14="http://schemas.microsoft.com/office/powerpoint/2010/main" val="715804530"/>
              </p:ext>
            </p:extLst>
          </p:nvPr>
        </p:nvGraphicFramePr>
        <p:xfrm>
          <a:off x="345236" y="1955800"/>
          <a:ext cx="5257800" cy="4597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4351338" y="6627813"/>
            <a:ext cx="2868612" cy="230187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latin typeface="Verdana" pitchFamily="34" charset="0"/>
                <a:ea typeface="Verdana" pitchFamily="34" charset="0"/>
                <a:cs typeface="Verdana" pitchFamily="34" charset="0"/>
              </a:rPr>
              <a:t>© 2012 </a:t>
            </a:r>
            <a:r>
              <a:rPr lang="en-US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Capsim</a:t>
            </a:r>
            <a:r>
              <a:rPr lang="en-US" dirty="0">
                <a:latin typeface="Verdana" pitchFamily="34" charset="0"/>
                <a:ea typeface="Verdana" pitchFamily="34" charset="0"/>
                <a:cs typeface="Verdana" pitchFamily="34" charset="0"/>
              </a:rPr>
              <a:t> Management Simulations, Inc.</a:t>
            </a:r>
          </a:p>
        </p:txBody>
      </p:sp>
    </p:spTree>
    <p:extLst>
      <p:ext uri="{BB962C8B-B14F-4D97-AF65-F5344CB8AC3E}">
        <p14:creationId xmlns:p14="http://schemas.microsoft.com/office/powerpoint/2010/main" val="5408548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16"/>
          <p:cNvSpPr/>
          <p:nvPr/>
        </p:nvSpPr>
        <p:spPr>
          <a:xfrm>
            <a:off x="4876800" y="1143000"/>
            <a:ext cx="3886200" cy="5257800"/>
          </a:xfrm>
          <a:prstGeom prst="roundRect">
            <a:avLst/>
          </a:prstGeom>
          <a:solidFill>
            <a:srgbClr val="00853E">
              <a:alpha val="25000"/>
            </a:srgbClr>
          </a:solidFill>
          <a:ln w="25400">
            <a:solidFill>
              <a:srgbClr val="0085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>
                <a:solidFill>
                  <a:srgbClr val="0070C0"/>
                </a:solidFill>
                <a:ea typeface="+mj-ea"/>
              </a:rPr>
              <a:t>R&amp;D</a:t>
            </a:r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4351338" y="6627813"/>
            <a:ext cx="2868612" cy="230187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latin typeface="Verdana" pitchFamily="34" charset="0"/>
                <a:ea typeface="Verdana" pitchFamily="34" charset="0"/>
                <a:cs typeface="Verdana" pitchFamily="34" charset="0"/>
              </a:rPr>
              <a:t>© 2012 </a:t>
            </a:r>
            <a:r>
              <a:rPr lang="en-US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Capsim</a:t>
            </a:r>
            <a:r>
              <a:rPr lang="en-US" dirty="0">
                <a:latin typeface="Verdana" pitchFamily="34" charset="0"/>
                <a:ea typeface="Verdana" pitchFamily="34" charset="0"/>
                <a:cs typeface="Verdana" pitchFamily="34" charset="0"/>
              </a:rPr>
              <a:t> Management Simulations, Inc.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0" y="5156537"/>
            <a:ext cx="35814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000" dirty="0">
                <a:latin typeface="+mn-lt"/>
              </a:rPr>
              <a:t>Determine the specifications of the products to meet customer expectations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9200" y="2614136"/>
            <a:ext cx="3429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000" dirty="0">
                <a:latin typeface="+mn-lt"/>
              </a:rPr>
              <a:t>Build the quality and reliability (MTBF) of the products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0" y="1346537"/>
            <a:ext cx="34865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000" dirty="0">
                <a:latin typeface="+mn-lt"/>
              </a:rPr>
              <a:t>Ensure the perceived age of the product meets customer demands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029200" y="3584138"/>
            <a:ext cx="37338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000" dirty="0">
                <a:latin typeface="+mn-lt"/>
              </a:rPr>
              <a:t>Invent new products to address the changing marketplace and take advantage of new opportunities 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5105400" y="2514600"/>
            <a:ext cx="3410332" cy="0"/>
          </a:xfrm>
          <a:prstGeom prst="line">
            <a:avLst/>
          </a:prstGeom>
          <a:ln>
            <a:solidFill>
              <a:srgbClr val="00853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5105400" y="3505200"/>
            <a:ext cx="3410332" cy="0"/>
          </a:xfrm>
          <a:prstGeom prst="line">
            <a:avLst/>
          </a:prstGeom>
          <a:ln>
            <a:solidFill>
              <a:srgbClr val="00853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5105400" y="5105400"/>
            <a:ext cx="3410332" cy="0"/>
          </a:xfrm>
          <a:prstGeom prst="line">
            <a:avLst/>
          </a:prstGeom>
          <a:ln>
            <a:solidFill>
              <a:srgbClr val="00853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dreamstime_s_17964991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9800" y="1752600"/>
            <a:ext cx="3098800" cy="4131733"/>
          </a:xfrm>
          <a:prstGeom prst="rect">
            <a:avLst/>
          </a:prstGeom>
          <a:ln w="25400">
            <a:solidFill>
              <a:srgbClr val="00853E"/>
            </a:solidFill>
          </a:ln>
        </p:spPr>
      </p:pic>
    </p:spTree>
    <p:extLst>
      <p:ext uri="{BB962C8B-B14F-4D97-AF65-F5344CB8AC3E}">
        <p14:creationId xmlns:p14="http://schemas.microsoft.com/office/powerpoint/2010/main" val="31195800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ounded Rectangle 35"/>
          <p:cNvSpPr/>
          <p:nvPr/>
        </p:nvSpPr>
        <p:spPr>
          <a:xfrm>
            <a:off x="290142" y="1092047"/>
            <a:ext cx="3758229" cy="5232553"/>
          </a:xfrm>
          <a:prstGeom prst="roundRect">
            <a:avLst/>
          </a:prstGeom>
          <a:solidFill>
            <a:srgbClr val="00853E">
              <a:alpha val="25000"/>
            </a:srgbClr>
          </a:solidFill>
          <a:ln w="25400">
            <a:solidFill>
              <a:srgbClr val="0085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>
                <a:solidFill>
                  <a:srgbClr val="0070C0"/>
                </a:solidFill>
                <a:ea typeface="+mj-ea"/>
              </a:rPr>
              <a:t>Marketing</a:t>
            </a:r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4351338" y="6627813"/>
            <a:ext cx="2868612" cy="230187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latin typeface="Verdana" pitchFamily="34" charset="0"/>
                <a:ea typeface="Verdana" pitchFamily="34" charset="0"/>
                <a:cs typeface="Verdana" pitchFamily="34" charset="0"/>
              </a:rPr>
              <a:t>© 2012 </a:t>
            </a:r>
            <a:r>
              <a:rPr lang="en-US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Capsim</a:t>
            </a:r>
            <a:r>
              <a:rPr lang="en-US" dirty="0">
                <a:latin typeface="Verdana" pitchFamily="34" charset="0"/>
                <a:ea typeface="Verdana" pitchFamily="34" charset="0"/>
                <a:cs typeface="Verdana" pitchFamily="34" charset="0"/>
              </a:rPr>
              <a:t> Management Simulations, Inc.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482600" y="1225870"/>
            <a:ext cx="4140200" cy="755330"/>
            <a:chOff x="0" y="-267174"/>
            <a:chExt cx="4140200" cy="1327376"/>
          </a:xfrm>
        </p:grpSpPr>
        <p:sp>
          <p:nvSpPr>
            <p:cNvPr id="34" name="Rectangle 33"/>
            <p:cNvSpPr/>
            <p:nvPr/>
          </p:nvSpPr>
          <p:spPr>
            <a:xfrm>
              <a:off x="0" y="646"/>
              <a:ext cx="4140200" cy="1059556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5" name="Rectangle 34"/>
            <p:cNvSpPr/>
            <p:nvPr/>
          </p:nvSpPr>
          <p:spPr>
            <a:xfrm>
              <a:off x="0" y="-267174"/>
              <a:ext cx="3098800" cy="105955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3820" tIns="83820" rIns="83820" bIns="83820" numCol="1" spcCol="1270" anchor="t" anchorCtr="0">
              <a:noAutofit/>
            </a:bodyPr>
            <a:lstStyle/>
            <a:p>
              <a:pPr lvl="0" algn="l" defTabSz="9779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100" kern="1200" dirty="0"/>
                <a:t>Set the price of your products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457200" y="2140844"/>
            <a:ext cx="3632200" cy="1127939"/>
            <a:chOff x="-361682" y="991820"/>
            <a:chExt cx="4501882" cy="1127939"/>
          </a:xfrm>
        </p:grpSpPr>
        <p:sp>
          <p:nvSpPr>
            <p:cNvPr id="32" name="Rectangle 31"/>
            <p:cNvSpPr/>
            <p:nvPr/>
          </p:nvSpPr>
          <p:spPr>
            <a:xfrm>
              <a:off x="0" y="1060203"/>
              <a:ext cx="4140200" cy="1059556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-361682" y="991820"/>
              <a:ext cx="4140200" cy="105955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3820" tIns="83820" rIns="83820" bIns="83820" numCol="1" spcCol="1270" anchor="t" anchorCtr="0">
              <a:noAutofit/>
            </a:bodyPr>
            <a:lstStyle/>
            <a:p>
              <a:pPr lvl="0" algn="l" defTabSz="9779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100" kern="1200" dirty="0"/>
                <a:t>Build customer awareness through investing in promotion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482600" y="3048000"/>
            <a:ext cx="4140200" cy="1371600"/>
            <a:chOff x="0" y="2119759"/>
            <a:chExt cx="4140200" cy="1371600"/>
          </a:xfrm>
        </p:grpSpPr>
        <p:sp>
          <p:nvSpPr>
            <p:cNvPr id="30" name="Rectangle 29"/>
            <p:cNvSpPr/>
            <p:nvPr/>
          </p:nvSpPr>
          <p:spPr>
            <a:xfrm>
              <a:off x="0" y="2119759"/>
              <a:ext cx="4140200" cy="1059556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0" y="2431803"/>
              <a:ext cx="4140200" cy="105955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0010" tIns="80010" rIns="80010" bIns="80010" numCol="1" spcCol="1270" anchor="t" anchorCtr="0">
              <a:noAutofit/>
            </a:bodyPr>
            <a:lstStyle/>
            <a:p>
              <a:pPr lvl="0" algn="l" defTabSz="9334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100" kern="1200" dirty="0"/>
                <a:t>Establish a sales force and distribution channels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482600" y="4267200"/>
            <a:ext cx="4470400" cy="1120695"/>
            <a:chOff x="-330200" y="3118176"/>
            <a:chExt cx="4470400" cy="1120695"/>
          </a:xfrm>
        </p:grpSpPr>
        <p:sp>
          <p:nvSpPr>
            <p:cNvPr id="28" name="Rectangle 27"/>
            <p:cNvSpPr/>
            <p:nvPr/>
          </p:nvSpPr>
          <p:spPr>
            <a:xfrm>
              <a:off x="0" y="3179315"/>
              <a:ext cx="4140200" cy="1059556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-330200" y="3118176"/>
              <a:ext cx="4140200" cy="105955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0010" tIns="80010" rIns="80010" bIns="80010" numCol="1" spcCol="1270" anchor="t" anchorCtr="0">
              <a:noAutofit/>
            </a:bodyPr>
            <a:lstStyle/>
            <a:p>
              <a:pPr lvl="0" algn="l" defTabSz="9334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100" kern="1200" dirty="0"/>
                <a:t>Set the sales forecast for your products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489071" y="5265044"/>
            <a:ext cx="2296517" cy="1059556"/>
            <a:chOff x="0" y="4238871"/>
            <a:chExt cx="2296517" cy="1059556"/>
          </a:xfrm>
        </p:grpSpPr>
        <p:sp>
          <p:nvSpPr>
            <p:cNvPr id="26" name="Rectangle 25"/>
            <p:cNvSpPr/>
            <p:nvPr/>
          </p:nvSpPr>
          <p:spPr>
            <a:xfrm>
              <a:off x="0" y="4238871"/>
              <a:ext cx="2296517" cy="1059556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0" y="4238871"/>
              <a:ext cx="2296517" cy="105955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0010" tIns="80010" rIns="80010" bIns="80010" numCol="1" spcCol="1270" anchor="t" anchorCtr="0">
              <a:noAutofit/>
            </a:bodyPr>
            <a:lstStyle/>
            <a:p>
              <a:pPr lvl="0" algn="l" defTabSz="9334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100" kern="1200" dirty="0"/>
                <a:t>Set Credit Policies</a:t>
              </a:r>
            </a:p>
          </p:txBody>
        </p:sp>
      </p:grpSp>
      <p:cxnSp>
        <p:nvCxnSpPr>
          <p:cNvPr id="37" name="Straight Connector 36"/>
          <p:cNvCxnSpPr/>
          <p:nvPr/>
        </p:nvCxnSpPr>
        <p:spPr>
          <a:xfrm>
            <a:off x="482600" y="2057400"/>
            <a:ext cx="3410332" cy="0"/>
          </a:xfrm>
          <a:prstGeom prst="line">
            <a:avLst/>
          </a:prstGeom>
          <a:ln>
            <a:solidFill>
              <a:srgbClr val="00853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482600" y="3276600"/>
            <a:ext cx="3410332" cy="0"/>
          </a:xfrm>
          <a:prstGeom prst="line">
            <a:avLst/>
          </a:prstGeom>
          <a:ln>
            <a:solidFill>
              <a:srgbClr val="00853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482600" y="4191000"/>
            <a:ext cx="3410332" cy="0"/>
          </a:xfrm>
          <a:prstGeom prst="line">
            <a:avLst/>
          </a:prstGeom>
          <a:ln>
            <a:solidFill>
              <a:srgbClr val="00853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482600" y="5181600"/>
            <a:ext cx="3410332" cy="0"/>
          </a:xfrm>
          <a:prstGeom prst="line">
            <a:avLst/>
          </a:prstGeom>
          <a:ln>
            <a:solidFill>
              <a:srgbClr val="00853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08000" y="5715000"/>
            <a:ext cx="18477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n-lt"/>
              </a:rPr>
              <a:t>(A/R and A/P)</a:t>
            </a:r>
          </a:p>
        </p:txBody>
      </p:sp>
      <p:pic>
        <p:nvPicPr>
          <p:cNvPr id="41" name="Picture 40" descr="dreamstime_s_21951345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51338" y="1788795"/>
            <a:ext cx="4330028" cy="3886200"/>
          </a:xfrm>
          <a:prstGeom prst="rect">
            <a:avLst/>
          </a:prstGeom>
          <a:ln w="25400">
            <a:solidFill>
              <a:srgbClr val="00853E"/>
            </a:solidFill>
          </a:ln>
        </p:spPr>
      </p:pic>
    </p:spTree>
    <p:extLst>
      <p:ext uri="{BB962C8B-B14F-4D97-AF65-F5344CB8AC3E}">
        <p14:creationId xmlns:p14="http://schemas.microsoft.com/office/powerpoint/2010/main" val="9159318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ounded Rectangle 22"/>
          <p:cNvSpPr/>
          <p:nvPr/>
        </p:nvSpPr>
        <p:spPr>
          <a:xfrm>
            <a:off x="4953000" y="1179219"/>
            <a:ext cx="3813461" cy="5297781"/>
          </a:xfrm>
          <a:prstGeom prst="roundRect">
            <a:avLst/>
          </a:prstGeom>
          <a:solidFill>
            <a:srgbClr val="00853E">
              <a:alpha val="25000"/>
            </a:srgbClr>
          </a:solidFill>
          <a:ln w="25400">
            <a:solidFill>
              <a:srgbClr val="0085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>
                <a:solidFill>
                  <a:srgbClr val="0070C0"/>
                </a:solidFill>
                <a:ea typeface="+mj-ea"/>
              </a:rPr>
              <a:t>Production</a:t>
            </a:r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4351338" y="6627813"/>
            <a:ext cx="2868612" cy="230187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latin typeface="Verdana" pitchFamily="34" charset="0"/>
                <a:ea typeface="Verdana" pitchFamily="34" charset="0"/>
                <a:cs typeface="Verdana" pitchFamily="34" charset="0"/>
              </a:rPr>
              <a:t>© 2012 </a:t>
            </a:r>
            <a:r>
              <a:rPr lang="en-US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Capsim</a:t>
            </a:r>
            <a:r>
              <a:rPr lang="en-US" dirty="0">
                <a:latin typeface="Verdana" pitchFamily="34" charset="0"/>
                <a:ea typeface="Verdana" pitchFamily="34" charset="0"/>
                <a:cs typeface="Verdana" pitchFamily="34" charset="0"/>
              </a:rPr>
              <a:t> Management Simulations, Inc.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5029200" y="1179219"/>
            <a:ext cx="4267200" cy="1259181"/>
            <a:chOff x="-127000" y="646"/>
            <a:chExt cx="4267200" cy="1259181"/>
          </a:xfrm>
        </p:grpSpPr>
        <p:sp>
          <p:nvSpPr>
            <p:cNvPr id="21" name="Rectangle 20"/>
            <p:cNvSpPr/>
            <p:nvPr/>
          </p:nvSpPr>
          <p:spPr>
            <a:xfrm>
              <a:off x="0" y="646"/>
              <a:ext cx="4140200" cy="1059556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-127000" y="200271"/>
              <a:ext cx="3661061" cy="105955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6680" tIns="106680" rIns="106680" bIns="106680" numCol="1" spcCol="1270" anchor="t" anchorCtr="0">
              <a:noAutofit/>
            </a:bodyPr>
            <a:lstStyle/>
            <a:p>
              <a:pPr lvl="0" algn="l" defTabSz="12446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100" kern="1200" dirty="0"/>
                <a:t>Purchase machinery to automate your facilities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5029200" y="2362200"/>
            <a:ext cx="4267200" cy="1088532"/>
            <a:chOff x="-127000" y="1031227"/>
            <a:chExt cx="4267200" cy="1088532"/>
          </a:xfrm>
        </p:grpSpPr>
        <p:sp>
          <p:nvSpPr>
            <p:cNvPr id="19" name="Rectangle 18"/>
            <p:cNvSpPr/>
            <p:nvPr/>
          </p:nvSpPr>
          <p:spPr>
            <a:xfrm>
              <a:off x="0" y="1060203"/>
              <a:ext cx="4140200" cy="1059556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-127000" y="1031227"/>
              <a:ext cx="3737261" cy="105955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6680" tIns="106680" rIns="106680" bIns="106680" numCol="1" spcCol="1270" anchor="t" anchorCtr="0">
              <a:noAutofit/>
            </a:bodyPr>
            <a:lstStyle/>
            <a:p>
              <a:pPr lvl="0" algn="l" defTabSz="12446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100" kern="1200" dirty="0"/>
                <a:t>Buy or sell capacity </a:t>
              </a:r>
              <a:r>
                <a:rPr lang="en-US" sz="2100" dirty="0"/>
                <a:t>on your</a:t>
              </a:r>
              <a:r>
                <a:rPr lang="en-US" sz="2100" kern="1200" dirty="0"/>
                <a:t> product lines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5029200" y="3436244"/>
            <a:ext cx="4267200" cy="1059556"/>
            <a:chOff x="-127000" y="2119759"/>
            <a:chExt cx="4267200" cy="1059556"/>
          </a:xfrm>
        </p:grpSpPr>
        <p:sp>
          <p:nvSpPr>
            <p:cNvPr id="17" name="Rectangle 16"/>
            <p:cNvSpPr/>
            <p:nvPr/>
          </p:nvSpPr>
          <p:spPr>
            <a:xfrm>
              <a:off x="0" y="2119759"/>
              <a:ext cx="4140200" cy="1059556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" name="Rectangle 17"/>
            <p:cNvSpPr/>
            <p:nvPr/>
          </p:nvSpPr>
          <p:spPr>
            <a:xfrm>
              <a:off x="-127000" y="2119759"/>
              <a:ext cx="4140200" cy="105955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6680" tIns="106680" rIns="106680" bIns="106680" numCol="1" spcCol="1270" anchor="t" anchorCtr="0">
              <a:noAutofit/>
            </a:bodyPr>
            <a:lstStyle/>
            <a:p>
              <a:pPr lvl="0" algn="l" defTabSz="12446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100" kern="1200" dirty="0"/>
                <a:t>Set production schedule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5029200" y="4343400"/>
            <a:ext cx="4267200" cy="1074044"/>
            <a:chOff x="-127000" y="3164827"/>
            <a:chExt cx="4267200" cy="1074044"/>
          </a:xfrm>
        </p:grpSpPr>
        <p:sp>
          <p:nvSpPr>
            <p:cNvPr id="15" name="Rectangle 14"/>
            <p:cNvSpPr/>
            <p:nvPr/>
          </p:nvSpPr>
          <p:spPr>
            <a:xfrm>
              <a:off x="0" y="3179315"/>
              <a:ext cx="4140200" cy="1059556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" name="Rectangle 15"/>
            <p:cNvSpPr/>
            <p:nvPr/>
          </p:nvSpPr>
          <p:spPr>
            <a:xfrm>
              <a:off x="-127000" y="3164827"/>
              <a:ext cx="4140200" cy="105955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6680" tIns="106680" rIns="106680" bIns="106680" numCol="1" spcCol="1270" anchor="t" anchorCtr="0">
              <a:noAutofit/>
            </a:bodyPr>
            <a:lstStyle/>
            <a:p>
              <a:pPr lvl="0" algn="l" defTabSz="12446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100" kern="1200" dirty="0"/>
                <a:t>Manage the majority of the company’s fixed assets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5105400" y="5417444"/>
            <a:ext cx="4191000" cy="1135756"/>
            <a:chOff x="-50800" y="4238871"/>
            <a:chExt cx="4191000" cy="1135756"/>
          </a:xfrm>
        </p:grpSpPr>
        <p:sp>
          <p:nvSpPr>
            <p:cNvPr id="13" name="Rectangle 12"/>
            <p:cNvSpPr/>
            <p:nvPr/>
          </p:nvSpPr>
          <p:spPr>
            <a:xfrm>
              <a:off x="0" y="4238871"/>
              <a:ext cx="4140200" cy="1059556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4" name="Rectangle 13"/>
            <p:cNvSpPr/>
            <p:nvPr/>
          </p:nvSpPr>
          <p:spPr>
            <a:xfrm>
              <a:off x="-50800" y="4315071"/>
              <a:ext cx="4140200" cy="105955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6680" tIns="106680" rIns="106680" bIns="106680" numCol="1" spcCol="1270" anchor="t" anchorCtr="0">
              <a:noAutofit/>
            </a:bodyPr>
            <a:lstStyle/>
            <a:p>
              <a:pPr lvl="0" algn="l" defTabSz="12446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100" dirty="0"/>
                <a:t>Staff</a:t>
              </a:r>
              <a:r>
                <a:rPr lang="en-US" sz="2100" kern="1200" dirty="0"/>
                <a:t> your facility with workers</a:t>
              </a:r>
            </a:p>
          </p:txBody>
        </p:sp>
      </p:grpSp>
      <p:cxnSp>
        <p:nvCxnSpPr>
          <p:cNvPr id="28" name="Straight Connector 27"/>
          <p:cNvCxnSpPr/>
          <p:nvPr/>
        </p:nvCxnSpPr>
        <p:spPr>
          <a:xfrm>
            <a:off x="5156200" y="3352800"/>
            <a:ext cx="3378200" cy="0"/>
          </a:xfrm>
          <a:prstGeom prst="line">
            <a:avLst/>
          </a:prstGeom>
          <a:ln>
            <a:solidFill>
              <a:srgbClr val="00853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5156200" y="4191000"/>
            <a:ext cx="3378200" cy="0"/>
          </a:xfrm>
          <a:prstGeom prst="line">
            <a:avLst/>
          </a:prstGeom>
          <a:ln>
            <a:solidFill>
              <a:srgbClr val="00853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5181600" y="5417444"/>
            <a:ext cx="3352800" cy="0"/>
          </a:xfrm>
          <a:prstGeom prst="line">
            <a:avLst/>
          </a:prstGeom>
          <a:ln>
            <a:solidFill>
              <a:srgbClr val="00853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5105400" y="2286000"/>
            <a:ext cx="3410332" cy="0"/>
          </a:xfrm>
          <a:prstGeom prst="line">
            <a:avLst/>
          </a:prstGeom>
          <a:ln>
            <a:solidFill>
              <a:srgbClr val="00853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5" name="Picture 24" descr="dreamstime_s_14839168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200" y="2286000"/>
            <a:ext cx="4566884" cy="3231071"/>
          </a:xfrm>
          <a:prstGeom prst="rect">
            <a:avLst/>
          </a:prstGeom>
          <a:ln w="25400">
            <a:solidFill>
              <a:srgbClr val="00853E"/>
            </a:solidFill>
          </a:ln>
        </p:spPr>
      </p:pic>
    </p:spTree>
    <p:extLst>
      <p:ext uri="{BB962C8B-B14F-4D97-AF65-F5344CB8AC3E}">
        <p14:creationId xmlns:p14="http://schemas.microsoft.com/office/powerpoint/2010/main" val="40246574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ounded Rectangle 28"/>
          <p:cNvSpPr/>
          <p:nvPr/>
        </p:nvSpPr>
        <p:spPr>
          <a:xfrm>
            <a:off x="152400" y="1100758"/>
            <a:ext cx="3813461" cy="5297781"/>
          </a:xfrm>
          <a:prstGeom prst="roundRect">
            <a:avLst/>
          </a:prstGeom>
          <a:solidFill>
            <a:srgbClr val="00853E">
              <a:alpha val="25000"/>
            </a:srgbClr>
          </a:solidFill>
          <a:ln w="25400">
            <a:solidFill>
              <a:srgbClr val="0085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>
                <a:solidFill>
                  <a:srgbClr val="0070C0"/>
                </a:solidFill>
                <a:ea typeface="+mj-ea"/>
              </a:rPr>
              <a:t>Finance</a:t>
            </a:r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4351338" y="6627813"/>
            <a:ext cx="2868612" cy="230187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latin typeface="Verdana" pitchFamily="34" charset="0"/>
                <a:ea typeface="Verdana" pitchFamily="34" charset="0"/>
                <a:cs typeface="Verdana" pitchFamily="34" charset="0"/>
              </a:rPr>
              <a:t>© 2012 </a:t>
            </a:r>
            <a:r>
              <a:rPr lang="en-US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Capsim</a:t>
            </a:r>
            <a:r>
              <a:rPr lang="en-US" dirty="0">
                <a:latin typeface="Verdana" pitchFamily="34" charset="0"/>
                <a:ea typeface="Verdana" pitchFamily="34" charset="0"/>
                <a:cs typeface="Verdana" pitchFamily="34" charset="0"/>
              </a:rPr>
              <a:t> Management Simulations, Inc.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381000" y="1261269"/>
            <a:ext cx="3332841" cy="1405731"/>
            <a:chOff x="-19959" y="0"/>
            <a:chExt cx="3332841" cy="1405731"/>
          </a:xfrm>
        </p:grpSpPr>
        <p:sp>
          <p:nvSpPr>
            <p:cNvPr id="27" name="Rectangle 26"/>
            <p:cNvSpPr/>
            <p:nvPr/>
          </p:nvSpPr>
          <p:spPr>
            <a:xfrm>
              <a:off x="0" y="0"/>
              <a:ext cx="2113641" cy="1405731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-19959" y="0"/>
              <a:ext cx="3332841" cy="140573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7630" tIns="87630" rIns="87630" bIns="87630" numCol="1" spcCol="1270" anchor="t" anchorCtr="0">
              <a:noAutofit/>
            </a:bodyPr>
            <a:lstStyle/>
            <a:p>
              <a:pPr lvl="0" algn="l" defTabSz="10223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100" kern="1200" dirty="0"/>
                <a:t>Acquire capital to fund growth and operations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381000" y="1981200"/>
            <a:ext cx="2351059" cy="439291"/>
            <a:chOff x="2158566" y="21964"/>
            <a:chExt cx="2351059" cy="439291"/>
          </a:xfrm>
        </p:grpSpPr>
        <p:sp>
          <p:nvSpPr>
            <p:cNvPr id="25" name="Rectangle 24"/>
            <p:cNvSpPr/>
            <p:nvPr/>
          </p:nvSpPr>
          <p:spPr>
            <a:xfrm>
              <a:off x="2158566" y="21964"/>
              <a:ext cx="2351059" cy="439291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2158566" y="21964"/>
              <a:ext cx="2351059" cy="43929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580" tIns="68580" rIns="68580" bIns="68580" numCol="1" spcCol="1270" anchor="t" anchorCtr="0">
              <a:noAutofit/>
            </a:bodyPr>
            <a:lstStyle/>
            <a:p>
              <a:pPr marL="285750" lvl="0" indent="-285750" algn="l" defTabSz="8001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/>
                <a:buChar char="•"/>
              </a:pPr>
              <a:r>
                <a:rPr lang="en-US" sz="1800" kern="1200" dirty="0"/>
                <a:t>Issue Stock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81000" y="2286000"/>
            <a:ext cx="2351059" cy="439291"/>
            <a:chOff x="2158566" y="483220"/>
            <a:chExt cx="2351059" cy="439291"/>
          </a:xfrm>
        </p:grpSpPr>
        <p:sp>
          <p:nvSpPr>
            <p:cNvPr id="23" name="Rectangle 22"/>
            <p:cNvSpPr/>
            <p:nvPr/>
          </p:nvSpPr>
          <p:spPr>
            <a:xfrm>
              <a:off x="2158566" y="483220"/>
              <a:ext cx="2351059" cy="439291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4" name="Rectangle 23"/>
            <p:cNvSpPr/>
            <p:nvPr/>
          </p:nvSpPr>
          <p:spPr>
            <a:xfrm>
              <a:off x="2158566" y="483220"/>
              <a:ext cx="2351059" cy="43929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580" tIns="68580" rIns="68580" bIns="68580" numCol="1" spcCol="1270" anchor="t" anchorCtr="0">
              <a:noAutofit/>
            </a:bodyPr>
            <a:lstStyle/>
            <a:p>
              <a:pPr marL="285750" lvl="0" indent="-285750" algn="l" defTabSz="8001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/>
                <a:buChar char="•"/>
              </a:pPr>
              <a:r>
                <a:rPr lang="en-US" sz="1800" kern="1200" dirty="0"/>
                <a:t>Short-Term Debt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381000" y="2586744"/>
            <a:ext cx="2351059" cy="599802"/>
            <a:chOff x="2158566" y="783964"/>
            <a:chExt cx="2351059" cy="599802"/>
          </a:xfrm>
        </p:grpSpPr>
        <p:sp>
          <p:nvSpPr>
            <p:cNvPr id="21" name="Rectangle 20"/>
            <p:cNvSpPr/>
            <p:nvPr/>
          </p:nvSpPr>
          <p:spPr>
            <a:xfrm>
              <a:off x="2158566" y="944475"/>
              <a:ext cx="2351059" cy="439291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2158566" y="783964"/>
              <a:ext cx="2351059" cy="43929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580" tIns="68580" rIns="68580" bIns="68580" numCol="1" spcCol="1270" anchor="t" anchorCtr="0">
              <a:noAutofit/>
            </a:bodyPr>
            <a:lstStyle/>
            <a:p>
              <a:pPr marL="285750" lvl="0" indent="-285750" algn="l" defTabSz="8001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/>
                <a:buChar char="•"/>
              </a:pPr>
              <a:r>
                <a:rPr lang="en-US" sz="1800" kern="1200" dirty="0"/>
                <a:t>Issue Long-Term Bonds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304800" y="2099469"/>
            <a:ext cx="6449505" cy="3040062"/>
            <a:chOff x="-1939417" y="1405731"/>
            <a:chExt cx="6449505" cy="3040062"/>
          </a:xfrm>
        </p:grpSpPr>
        <p:sp>
          <p:nvSpPr>
            <p:cNvPr id="19" name="Rectangle 18"/>
            <p:cNvSpPr/>
            <p:nvPr/>
          </p:nvSpPr>
          <p:spPr>
            <a:xfrm>
              <a:off x="0" y="1405731"/>
              <a:ext cx="4510088" cy="1405731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-1939417" y="3040062"/>
              <a:ext cx="3584861" cy="140573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7630" tIns="87630" rIns="87630" bIns="87630" numCol="1" spcCol="1270" anchor="t" anchorCtr="0">
              <a:noAutofit/>
            </a:bodyPr>
            <a:lstStyle/>
            <a:p>
              <a:pPr lvl="0" algn="l" defTabSz="10223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100" kern="1200" dirty="0"/>
                <a:t>Issue dividends to your shareholders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287051" y="3429000"/>
            <a:ext cx="6539993" cy="1981200"/>
            <a:chOff x="-2029905" y="2811462"/>
            <a:chExt cx="6539993" cy="1981200"/>
          </a:xfrm>
        </p:grpSpPr>
        <p:sp>
          <p:nvSpPr>
            <p:cNvPr id="17" name="Rectangle 16"/>
            <p:cNvSpPr/>
            <p:nvPr/>
          </p:nvSpPr>
          <p:spPr>
            <a:xfrm>
              <a:off x="0" y="2811462"/>
              <a:ext cx="4510088" cy="1405731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" name="Rectangle 17"/>
            <p:cNvSpPr/>
            <p:nvPr/>
          </p:nvSpPr>
          <p:spPr>
            <a:xfrm>
              <a:off x="-2029905" y="4259262"/>
              <a:ext cx="3522949" cy="5334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3820" tIns="83820" rIns="83820" bIns="83820" numCol="1" spcCol="1270" anchor="t" anchorCtr="0">
              <a:noAutofit/>
            </a:bodyPr>
            <a:lstStyle/>
            <a:p>
              <a:pPr lvl="0" algn="l" defTabSz="9779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100" kern="1200" dirty="0"/>
                <a:t>Balance your debt portfolio</a:t>
              </a:r>
            </a:p>
          </p:txBody>
        </p:sp>
      </p:grpSp>
      <p:sp>
        <p:nvSpPr>
          <p:cNvPr id="15" name="Rectangle 14"/>
          <p:cNvSpPr/>
          <p:nvPr/>
        </p:nvSpPr>
        <p:spPr>
          <a:xfrm>
            <a:off x="1386575" y="5105399"/>
            <a:ext cx="2271025" cy="833493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30" name="Group 29"/>
          <p:cNvGrpSpPr/>
          <p:nvPr/>
        </p:nvGrpSpPr>
        <p:grpSpPr>
          <a:xfrm>
            <a:off x="304800" y="5697935"/>
            <a:ext cx="2960803" cy="398065"/>
            <a:chOff x="-151392" y="4217193"/>
            <a:chExt cx="4661480" cy="1405731"/>
          </a:xfrm>
        </p:grpSpPr>
        <p:sp>
          <p:nvSpPr>
            <p:cNvPr id="31" name="Rectangle 30"/>
            <p:cNvSpPr/>
            <p:nvPr/>
          </p:nvSpPr>
          <p:spPr>
            <a:xfrm>
              <a:off x="0" y="4217193"/>
              <a:ext cx="4510088" cy="1405731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-151392" y="4217193"/>
              <a:ext cx="4510088" cy="140573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3820" tIns="83820" rIns="83820" bIns="83820" numCol="1" spcCol="1270" anchor="t" anchorCtr="0">
              <a:noAutofit/>
            </a:bodyPr>
            <a:lstStyle/>
            <a:p>
              <a:pPr lvl="0" algn="l" defTabSz="9779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100" kern="1200" dirty="0"/>
                <a:t>Manage your </a:t>
              </a:r>
              <a:r>
                <a:rPr lang="en-US" sz="2100" kern="1200" dirty="0" err="1"/>
                <a:t>Proformas</a:t>
              </a:r>
              <a:endParaRPr lang="en-US" sz="2100" kern="1200" dirty="0"/>
            </a:p>
          </p:txBody>
        </p:sp>
      </p:grpSp>
      <p:cxnSp>
        <p:nvCxnSpPr>
          <p:cNvPr id="33" name="Straight Connector 32"/>
          <p:cNvCxnSpPr/>
          <p:nvPr/>
        </p:nvCxnSpPr>
        <p:spPr>
          <a:xfrm>
            <a:off x="381000" y="3581400"/>
            <a:ext cx="3378200" cy="0"/>
          </a:xfrm>
          <a:prstGeom prst="line">
            <a:avLst/>
          </a:prstGeom>
          <a:ln>
            <a:solidFill>
              <a:srgbClr val="00853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381000" y="4724400"/>
            <a:ext cx="3378200" cy="0"/>
          </a:xfrm>
          <a:prstGeom prst="line">
            <a:avLst/>
          </a:prstGeom>
          <a:ln>
            <a:solidFill>
              <a:srgbClr val="00853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381000" y="5562600"/>
            <a:ext cx="3378200" cy="0"/>
          </a:xfrm>
          <a:prstGeom prst="line">
            <a:avLst/>
          </a:prstGeom>
          <a:ln>
            <a:solidFill>
              <a:srgbClr val="00853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4" name="Picture 33" descr="dreamstime_s_18266962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62475" y="1549649"/>
            <a:ext cx="3743325" cy="4572000"/>
          </a:xfrm>
          <a:prstGeom prst="rect">
            <a:avLst/>
          </a:prstGeom>
          <a:ln w="25400">
            <a:solidFill>
              <a:srgbClr val="00853E"/>
            </a:solidFill>
          </a:ln>
        </p:spPr>
      </p:pic>
    </p:spTree>
    <p:extLst>
      <p:ext uri="{BB962C8B-B14F-4D97-AF65-F5344CB8AC3E}">
        <p14:creationId xmlns:p14="http://schemas.microsoft.com/office/powerpoint/2010/main" val="19492796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eamstime_s_19469725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362201"/>
            <a:ext cx="4495800" cy="4495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 err="1">
                <a:solidFill>
                  <a:srgbClr val="0070C0"/>
                </a:solidFill>
                <a:ea typeface="+mj-ea"/>
              </a:rPr>
              <a:t>Proformas</a:t>
            </a:r>
            <a:r>
              <a:rPr lang="en-US" sz="2800" dirty="0">
                <a:solidFill>
                  <a:srgbClr val="0070C0"/>
                </a:solidFill>
                <a:ea typeface="+mj-ea"/>
              </a:rPr>
              <a:t>: A Look Into the Future</a:t>
            </a: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4351338" y="6627813"/>
            <a:ext cx="2868612" cy="230187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latin typeface="Verdana" pitchFamily="34" charset="0"/>
                <a:ea typeface="Verdana" pitchFamily="34" charset="0"/>
                <a:cs typeface="Verdana" pitchFamily="34" charset="0"/>
              </a:rPr>
              <a:t>© 2012 </a:t>
            </a:r>
            <a:r>
              <a:rPr lang="en-US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Capsim</a:t>
            </a:r>
            <a:r>
              <a:rPr lang="en-US" dirty="0">
                <a:latin typeface="Verdana" pitchFamily="34" charset="0"/>
                <a:ea typeface="Verdana" pitchFamily="34" charset="0"/>
                <a:cs typeface="Verdana" pitchFamily="34" charset="0"/>
              </a:rPr>
              <a:t> Management Simulations, Inc.</a:t>
            </a:r>
          </a:p>
        </p:txBody>
      </p:sp>
      <p:pic>
        <p:nvPicPr>
          <p:cNvPr id="9" name="Picture 8" descr="Capsim_logo_RGB.eps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6572214"/>
            <a:ext cx="1399533" cy="23325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660837" y="6627866"/>
            <a:ext cx="2038678" cy="230832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sz="900" dirty="0">
                <a:solidFill>
                  <a:schemeClr val="accent1"/>
                </a:solidFill>
                <a:latin typeface="Verdana"/>
                <a:cs typeface="Verdana"/>
              </a:rPr>
              <a:t>Unforgettable Business Learning  </a:t>
            </a:r>
          </a:p>
        </p:txBody>
      </p:sp>
      <p:graphicFrame>
        <p:nvGraphicFramePr>
          <p:cNvPr id="25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52999769"/>
              </p:ext>
            </p:extLst>
          </p:nvPr>
        </p:nvGraphicFramePr>
        <p:xfrm>
          <a:off x="4495800" y="1219200"/>
          <a:ext cx="4140200" cy="5299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6008837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6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latin typeface="Verdana" pitchFamily="34" charset="0"/>
                <a:ea typeface="Verdana" pitchFamily="34" charset="0"/>
                <a:cs typeface="Verdana" pitchFamily="34" charset="0"/>
              </a:rPr>
              <a:t>© 2011 Capsim Management Simulations, Inc.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2400" y="1752600"/>
            <a:ext cx="6019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Scoring Methods</a:t>
            </a:r>
          </a:p>
        </p:txBody>
      </p:sp>
      <p:pic>
        <p:nvPicPr>
          <p:cNvPr id="2" name="Picture 1" descr="grades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24358" y="3124200"/>
            <a:ext cx="3429000" cy="3324113"/>
          </a:xfrm>
          <a:prstGeom prst="rect">
            <a:avLst/>
          </a:prstGeom>
        </p:spPr>
      </p:pic>
      <p:pic>
        <p:nvPicPr>
          <p:cNvPr id="6" name="Picture 5" descr="Capsim_logo_RGB.eps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6572214"/>
            <a:ext cx="1399533" cy="23325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660837" y="6627866"/>
            <a:ext cx="2038678" cy="230832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sz="900" dirty="0">
                <a:solidFill>
                  <a:schemeClr val="accent1"/>
                </a:solidFill>
                <a:latin typeface="Verdana"/>
                <a:cs typeface="Verdana"/>
              </a:rPr>
              <a:t>Unforgettable Business Learning  </a:t>
            </a:r>
          </a:p>
        </p:txBody>
      </p:sp>
      <p:pic>
        <p:nvPicPr>
          <p:cNvPr id="8" name="Picture 7" descr="Capsim_logo_RGB.eps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6572214"/>
            <a:ext cx="1399533" cy="23325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660837" y="6627866"/>
            <a:ext cx="2038678" cy="230832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sz="900" dirty="0">
                <a:solidFill>
                  <a:schemeClr val="accent1"/>
                </a:solidFill>
                <a:latin typeface="Verdana"/>
                <a:cs typeface="Verdana"/>
              </a:rPr>
              <a:t>Unforgettable Business Learning  </a:t>
            </a:r>
          </a:p>
        </p:txBody>
      </p:sp>
    </p:spTree>
    <p:extLst>
      <p:ext uri="{BB962C8B-B14F-4D97-AF65-F5344CB8AC3E}">
        <p14:creationId xmlns:p14="http://schemas.microsoft.com/office/powerpoint/2010/main" val="42336608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012-01-23_1248.pn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43200" y="1524000"/>
            <a:ext cx="4275138" cy="4486397"/>
          </a:xfrm>
          <a:prstGeom prst="rect">
            <a:avLst/>
          </a:prstGeom>
          <a:ln w="25400">
            <a:solidFill>
              <a:srgbClr val="00853E"/>
            </a:solidFill>
          </a:ln>
          <a:effectLst/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>
                <a:solidFill>
                  <a:srgbClr val="0070C0"/>
                </a:solidFill>
              </a:rPr>
              <a:t>Success Measures</a:t>
            </a: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4351338" y="6627813"/>
            <a:ext cx="2868612" cy="230187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latin typeface="Verdana" pitchFamily="34" charset="0"/>
                <a:ea typeface="Verdana" pitchFamily="34" charset="0"/>
                <a:cs typeface="Verdana" pitchFamily="34" charset="0"/>
              </a:rPr>
              <a:t>© 2012 </a:t>
            </a:r>
            <a:r>
              <a:rPr lang="en-US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Capsim</a:t>
            </a:r>
            <a:r>
              <a:rPr lang="en-US" dirty="0">
                <a:latin typeface="Verdana" pitchFamily="34" charset="0"/>
                <a:ea typeface="Verdana" pitchFamily="34" charset="0"/>
                <a:cs typeface="Verdana" pitchFamily="34" charset="0"/>
              </a:rPr>
              <a:t> Management Simulations, Inc.</a:t>
            </a:r>
          </a:p>
        </p:txBody>
      </p:sp>
      <p:grpSp>
        <p:nvGrpSpPr>
          <p:cNvPr id="2" name="Group 5"/>
          <p:cNvGrpSpPr/>
          <p:nvPr/>
        </p:nvGrpSpPr>
        <p:grpSpPr>
          <a:xfrm>
            <a:off x="321553" y="1371600"/>
            <a:ext cx="2417948" cy="967179"/>
            <a:chOff x="4678" y="0"/>
            <a:chExt cx="2417948" cy="967179"/>
          </a:xfrm>
          <a:solidFill>
            <a:srgbClr val="00853E"/>
          </a:solidFill>
        </p:grpSpPr>
        <p:sp>
          <p:nvSpPr>
            <p:cNvPr id="12" name="Rectangle 11"/>
            <p:cNvSpPr/>
            <p:nvPr/>
          </p:nvSpPr>
          <p:spPr>
            <a:xfrm>
              <a:off x="4678" y="0"/>
              <a:ext cx="2417948" cy="967179"/>
            </a:xfrm>
            <a:prstGeom prst="rect">
              <a:avLst/>
            </a:prstGeom>
            <a:grpFill/>
            <a:ln w="6350">
              <a:solidFill>
                <a:srgbClr val="00853E"/>
              </a:solidFill>
            </a:ln>
          </p:spPr>
          <p:style>
            <a:lnRef idx="2">
              <a:schemeClr val="accent3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4678" y="0"/>
              <a:ext cx="2417948" cy="967179"/>
            </a:xfrm>
            <a:prstGeom prst="rect">
              <a:avLst/>
            </a:prstGeom>
            <a:grpFill/>
            <a:ln w="6350">
              <a:solidFill>
                <a:srgbClr val="00853E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13792" tIns="65024" rIns="113792" bIns="65024" numCol="1" spcCol="1270" anchor="ctr" anchorCtr="0">
              <a:noAutofit/>
            </a:bodyPr>
            <a:lstStyle/>
            <a:p>
              <a:pPr lvl="0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b="1" i="0" kern="1200" dirty="0"/>
                <a:t>       Success Measures	</a:t>
              </a:r>
            </a:p>
          </p:txBody>
        </p:sp>
      </p:grpSp>
      <p:grpSp>
        <p:nvGrpSpPr>
          <p:cNvPr id="3" name="Group 8"/>
          <p:cNvGrpSpPr/>
          <p:nvPr/>
        </p:nvGrpSpPr>
        <p:grpSpPr>
          <a:xfrm>
            <a:off x="325252" y="2333132"/>
            <a:ext cx="2417948" cy="3762868"/>
            <a:chOff x="8377" y="1166670"/>
            <a:chExt cx="2417948" cy="3762868"/>
          </a:xfrm>
        </p:grpSpPr>
        <p:sp>
          <p:nvSpPr>
            <p:cNvPr id="10" name="Rectangle 9"/>
            <p:cNvSpPr/>
            <p:nvPr/>
          </p:nvSpPr>
          <p:spPr>
            <a:xfrm>
              <a:off x="8377" y="1166670"/>
              <a:ext cx="2417948" cy="3762868"/>
            </a:xfrm>
            <a:prstGeom prst="rect">
              <a:avLst/>
            </a:prstGeom>
            <a:ln w="12700">
              <a:solidFill>
                <a:schemeClr val="accent3"/>
              </a:solidFill>
            </a:ln>
          </p:spPr>
          <p:style>
            <a:lnRef idx="2">
              <a:schemeClr val="accent3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8377" y="1166670"/>
              <a:ext cx="2417948" cy="3762868"/>
            </a:xfrm>
            <a:prstGeom prst="rect">
              <a:avLst/>
            </a:prstGeom>
            <a:solidFill>
              <a:srgbClr val="00853E">
                <a:alpha val="25000"/>
              </a:srgbClr>
            </a:solidFill>
            <a:ln w="9525">
              <a:solidFill>
                <a:srgbClr val="00853E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64008" rIns="91440" bIns="96012" numCol="1" spcCol="1270" anchor="t" anchorCtr="0">
              <a:noAutofit/>
            </a:bodyPr>
            <a:lstStyle/>
            <a:p>
              <a:pPr marL="114300" lvl="1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200" kern="1200" dirty="0"/>
                <a:t>In the real world, companies have different goals.  </a:t>
              </a:r>
              <a:r>
                <a:rPr lang="en-US" sz="1200" dirty="0"/>
                <a:t>U</a:t>
              </a:r>
              <a:r>
                <a:rPr lang="en-US" sz="1200" kern="1200" dirty="0"/>
                <a:t>sing the same success measures, </a:t>
              </a:r>
              <a:r>
                <a:rPr lang="en-US" sz="1200" b="1" u="sng" kern="1200" dirty="0"/>
                <a:t>YOU</a:t>
              </a:r>
              <a:r>
                <a:rPr lang="en-US" sz="1200" kern="1200" dirty="0"/>
                <a:t> get to choose the parameters on which your company is measured.</a:t>
              </a:r>
              <a:endParaRPr lang="en-US" sz="1200" b="0" i="0" kern="1200" dirty="0"/>
            </a:p>
            <a:p>
              <a:pPr marL="114300" lvl="1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1200" b="0" i="0" kern="1200" dirty="0"/>
            </a:p>
            <a:p>
              <a:pPr marL="114300" lvl="1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200" b="0" i="0" kern="1200" dirty="0"/>
                <a:t>Some of the Criteria that are used:</a:t>
              </a:r>
            </a:p>
            <a:p>
              <a:pPr marL="228600" lvl="2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200" i="1" kern="1200" dirty="0"/>
                <a:t>Cumulative Profits</a:t>
              </a:r>
              <a:endParaRPr lang="en-US" sz="1200" b="0" i="1" kern="1200" dirty="0"/>
            </a:p>
            <a:p>
              <a:pPr marL="228600" lvl="2" indent="-114300" algn="l" defTabSz="533400" rtl="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200" i="1" kern="1200" dirty="0"/>
                <a:t>Average Market Share</a:t>
              </a:r>
            </a:p>
            <a:p>
              <a:pPr marL="228600" lvl="2" indent="-114300" algn="l" defTabSz="533400" rtl="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200" i="1" kern="1200" dirty="0"/>
                <a:t>Average ROS (Return on Sales)</a:t>
              </a:r>
            </a:p>
            <a:p>
              <a:pPr marL="228600" lvl="2" indent="-114300" algn="l" defTabSz="533400" rtl="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200" i="1" kern="1200" dirty="0"/>
                <a:t>Average Asset Turnover	</a:t>
              </a:r>
            </a:p>
            <a:p>
              <a:pPr marL="228600" lvl="2" indent="-114300" algn="l" defTabSz="533400" rtl="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200" i="1" kern="1200" dirty="0"/>
                <a:t>Average ROA (Return on Assets)</a:t>
              </a:r>
            </a:p>
            <a:p>
              <a:pPr marL="228600" lvl="2" indent="-114300" algn="l" defTabSz="533400" rtl="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200" i="1" kern="1200" dirty="0"/>
                <a:t>Average ROE (Return on Equity)</a:t>
              </a:r>
            </a:p>
            <a:p>
              <a:pPr marL="228600" lvl="2" indent="-114300" algn="l" defTabSz="533400" rtl="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200" i="1" kern="1200" dirty="0"/>
                <a:t>Ending Stock Price</a:t>
              </a:r>
            </a:p>
            <a:p>
              <a:pPr marL="228600" lvl="2" indent="-114300" algn="l" defTabSz="533400" rtl="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200" i="1" kern="1200" dirty="0"/>
                <a:t>Ending Market Cap</a:t>
              </a:r>
            </a:p>
            <a:p>
              <a:pPr marL="114300" lvl="1" indent="-114300" algn="l" defTabSz="533400" rtl="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1200" kern="1200" dirty="0"/>
            </a:p>
            <a:p>
              <a:pPr marL="114300" lvl="1" indent="-114300" algn="l" defTabSz="533400" rtl="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200" kern="1200" dirty="0"/>
                <a:t>You or the professor choose the percentage weighting for each selection.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914440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>
                <a:solidFill>
                  <a:srgbClr val="0070C0"/>
                </a:solidFill>
              </a:rPr>
              <a:t>Balanced Scorecard</a:t>
            </a:r>
          </a:p>
        </p:txBody>
      </p:sp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67000" y="1981200"/>
            <a:ext cx="6005126" cy="3733800"/>
          </a:xfrm>
          <a:prstGeom prst="rect">
            <a:avLst/>
          </a:prstGeom>
          <a:ln w="25400">
            <a:solidFill>
              <a:srgbClr val="00853E"/>
            </a:solidFill>
          </a:ln>
          <a:effectLst/>
        </p:spPr>
      </p:pic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4351338" y="6627813"/>
            <a:ext cx="2868612" cy="230187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latin typeface="Verdana" pitchFamily="34" charset="0"/>
                <a:ea typeface="Verdana" pitchFamily="34" charset="0"/>
                <a:cs typeface="Verdana" pitchFamily="34" charset="0"/>
              </a:rPr>
              <a:t>© 2012 </a:t>
            </a:r>
            <a:r>
              <a:rPr lang="en-US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Capsim</a:t>
            </a:r>
            <a:r>
              <a:rPr lang="en-US" dirty="0">
                <a:latin typeface="Verdana" pitchFamily="34" charset="0"/>
                <a:ea typeface="Verdana" pitchFamily="34" charset="0"/>
                <a:cs typeface="Verdana" pitchFamily="34" charset="0"/>
              </a:rPr>
              <a:t> Management Simulations, Inc.</a:t>
            </a:r>
          </a:p>
        </p:txBody>
      </p:sp>
      <p:grpSp>
        <p:nvGrpSpPr>
          <p:cNvPr id="2" name="Group 5"/>
          <p:cNvGrpSpPr/>
          <p:nvPr/>
        </p:nvGrpSpPr>
        <p:grpSpPr>
          <a:xfrm>
            <a:off x="228600" y="1471221"/>
            <a:ext cx="2417948" cy="967179"/>
            <a:chOff x="2761139" y="0"/>
            <a:chExt cx="2417948" cy="967179"/>
          </a:xfrm>
          <a:solidFill>
            <a:srgbClr val="00853E"/>
          </a:solidFill>
        </p:grpSpPr>
        <p:sp>
          <p:nvSpPr>
            <p:cNvPr id="11" name="Rectangle 10"/>
            <p:cNvSpPr/>
            <p:nvPr/>
          </p:nvSpPr>
          <p:spPr>
            <a:xfrm>
              <a:off x="2761139" y="0"/>
              <a:ext cx="2417948" cy="967179"/>
            </a:xfrm>
            <a:prstGeom prst="rect">
              <a:avLst/>
            </a:prstGeom>
            <a:grpFill/>
            <a:ln>
              <a:solidFill>
                <a:srgbClr val="00853E"/>
              </a:solidFill>
            </a:ln>
          </p:spPr>
          <p:style>
            <a:lnRef idx="2">
              <a:schemeClr val="accent3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Rectangle 11"/>
            <p:cNvSpPr/>
            <p:nvPr/>
          </p:nvSpPr>
          <p:spPr>
            <a:xfrm>
              <a:off x="2761139" y="0"/>
              <a:ext cx="2417948" cy="967179"/>
            </a:xfrm>
            <a:prstGeom prst="rect">
              <a:avLst/>
            </a:prstGeom>
            <a:grpFill/>
            <a:ln>
              <a:solidFill>
                <a:srgbClr val="00853E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13792" tIns="65024" rIns="113792" bIns="65024" numCol="1" spcCol="1270" anchor="ctr" anchorCtr="0">
              <a:noAutofit/>
            </a:bodyPr>
            <a:lstStyle/>
            <a:p>
              <a:pPr lvl="0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b="1" i="0" kern="1200" dirty="0"/>
                <a:t>     Balanced Scorecard	</a:t>
              </a:r>
            </a:p>
          </p:txBody>
        </p:sp>
      </p:grpSp>
      <p:grpSp>
        <p:nvGrpSpPr>
          <p:cNvPr id="3" name="Group 6"/>
          <p:cNvGrpSpPr/>
          <p:nvPr/>
        </p:nvGrpSpPr>
        <p:grpSpPr>
          <a:xfrm>
            <a:off x="228600" y="2438400"/>
            <a:ext cx="2417948" cy="3733800"/>
            <a:chOff x="2761139" y="1166670"/>
            <a:chExt cx="2417948" cy="3762868"/>
          </a:xfrm>
        </p:grpSpPr>
        <p:sp>
          <p:nvSpPr>
            <p:cNvPr id="9" name="Rectangle 8"/>
            <p:cNvSpPr/>
            <p:nvPr/>
          </p:nvSpPr>
          <p:spPr>
            <a:xfrm>
              <a:off x="2761139" y="1166670"/>
              <a:ext cx="2417948" cy="3762868"/>
            </a:xfrm>
            <a:prstGeom prst="rect">
              <a:avLst/>
            </a:prstGeom>
            <a:ln>
              <a:solidFill>
                <a:srgbClr val="00853E"/>
              </a:solidFill>
            </a:ln>
          </p:spPr>
          <p:style>
            <a:lnRef idx="2">
              <a:schemeClr val="accent3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Rectangle 9"/>
            <p:cNvSpPr/>
            <p:nvPr/>
          </p:nvSpPr>
          <p:spPr>
            <a:xfrm>
              <a:off x="2761139" y="1166670"/>
              <a:ext cx="2417948" cy="3762868"/>
            </a:xfrm>
            <a:prstGeom prst="rect">
              <a:avLst/>
            </a:prstGeom>
            <a:solidFill>
              <a:srgbClr val="00853E">
                <a:alpha val="25000"/>
              </a:srgbClr>
            </a:solidFill>
            <a:ln>
              <a:solidFill>
                <a:srgbClr val="00853E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64008" rIns="91440" bIns="96012" numCol="1" spcCol="1270" anchor="t" anchorCtr="0">
              <a:noAutofit/>
            </a:bodyPr>
            <a:lstStyle/>
            <a:p>
              <a:pPr marL="114300" lvl="1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200" b="0" i="0" kern="1200" dirty="0"/>
                <a:t>Improving company financial picture in preparation for final debrief </a:t>
              </a:r>
            </a:p>
            <a:p>
              <a:pPr marL="114300" lvl="1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1200" b="0" i="0" kern="1200" dirty="0">
                <a:solidFill>
                  <a:schemeClr val="accent6"/>
                </a:solidFill>
              </a:endParaRPr>
            </a:p>
            <a:p>
              <a:pPr marL="114300" lvl="1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200" kern="1200" dirty="0"/>
                <a:t>Point System</a:t>
              </a:r>
              <a:endParaRPr lang="en-US" sz="1200" b="0" i="0" kern="1200" dirty="0">
                <a:solidFill>
                  <a:schemeClr val="accent6"/>
                </a:solidFill>
              </a:endParaRPr>
            </a:p>
            <a:p>
              <a:pPr marL="114300" lvl="1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1200" b="0" i="0" kern="1200" dirty="0">
                <a:solidFill>
                  <a:schemeClr val="accent6"/>
                </a:solidFill>
              </a:endParaRPr>
            </a:p>
            <a:p>
              <a:pPr marL="114300" lvl="1" indent="-114300" algn="l" defTabSz="533400" rtl="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200" kern="1200" dirty="0"/>
                <a:t>Gauges company performance based on four perspectives</a:t>
              </a:r>
              <a:endParaRPr lang="en-US" sz="1200" b="0" i="0" kern="1200" dirty="0">
                <a:solidFill>
                  <a:schemeClr val="accent6"/>
                </a:solidFill>
              </a:endParaRPr>
            </a:p>
            <a:p>
              <a:pPr marL="228600" lvl="2" indent="-114300" algn="l" defTabSz="533400" rtl="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200" i="1" kern="1200" dirty="0"/>
                <a:t>The Customer</a:t>
              </a:r>
            </a:p>
            <a:p>
              <a:pPr marL="228600" lvl="2" indent="-114300" algn="l" defTabSz="533400" rtl="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200" i="1" kern="1200" dirty="0"/>
                <a:t>Internal Business Process</a:t>
              </a:r>
            </a:p>
            <a:p>
              <a:pPr marL="228600" lvl="2" indent="-114300" algn="l" defTabSz="533400" rtl="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200" i="1" kern="1200" dirty="0"/>
                <a:t>Innovation and Learning</a:t>
              </a:r>
            </a:p>
            <a:p>
              <a:pPr marL="228600" lvl="2" indent="-114300" algn="l" defTabSz="533400" rtl="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200" i="1" kern="1200" dirty="0"/>
                <a:t>Financials</a:t>
              </a:r>
            </a:p>
            <a:p>
              <a:pPr marL="228600" lvl="2" indent="-114300" algn="l" defTabSz="533400" rtl="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1200" i="1" kern="1200" dirty="0"/>
            </a:p>
            <a:p>
              <a:pPr marL="114300" lvl="1" indent="-114300" algn="l" defTabSz="533400" rtl="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200" kern="1200" dirty="0"/>
                <a:t>In the simulation, a </a:t>
              </a:r>
              <a:r>
                <a:rPr lang="en-US" sz="1200" kern="1200" dirty="0" err="1"/>
                <a:t>Proforma</a:t>
              </a:r>
              <a:r>
                <a:rPr lang="en-US" sz="1200" kern="1200" dirty="0"/>
                <a:t> Balanced Scorecard is available to project results for the upcoming year.</a:t>
              </a:r>
              <a:endParaRPr lang="en-US" sz="1200" i="1" kern="1200" dirty="0"/>
            </a:p>
            <a:p>
              <a:pPr marL="114300" lvl="1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1200" b="0" i="0" kern="1200" dirty="0">
                <a:solidFill>
                  <a:schemeClr val="accent6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627304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rgbClr val="0070C0"/>
                </a:solidFill>
                <a:ea typeface="+mj-ea"/>
              </a:rPr>
              <a:t>Analyst Report</a:t>
            </a: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895600" y="2057400"/>
            <a:ext cx="5802713" cy="3429000"/>
          </a:xfrm>
          <a:prstGeom prst="rect">
            <a:avLst/>
          </a:prstGeom>
          <a:ln w="25400">
            <a:solidFill>
              <a:srgbClr val="00853E"/>
            </a:solidFill>
          </a:ln>
          <a:effectLst/>
        </p:spPr>
      </p:pic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4351338" y="6627813"/>
            <a:ext cx="2868612" cy="230187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latin typeface="Verdana" pitchFamily="34" charset="0"/>
                <a:ea typeface="Verdana" pitchFamily="34" charset="0"/>
                <a:cs typeface="Verdana" pitchFamily="34" charset="0"/>
              </a:rPr>
              <a:t>© 2012 </a:t>
            </a:r>
            <a:r>
              <a:rPr lang="en-US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Capsim</a:t>
            </a:r>
            <a:r>
              <a:rPr lang="en-US" dirty="0">
                <a:latin typeface="Verdana" pitchFamily="34" charset="0"/>
                <a:ea typeface="Verdana" pitchFamily="34" charset="0"/>
                <a:cs typeface="Verdana" pitchFamily="34" charset="0"/>
              </a:rPr>
              <a:t> Management Simulations, Inc.</a:t>
            </a:r>
          </a:p>
        </p:txBody>
      </p:sp>
      <p:grpSp>
        <p:nvGrpSpPr>
          <p:cNvPr id="3" name="Group 4"/>
          <p:cNvGrpSpPr/>
          <p:nvPr/>
        </p:nvGrpSpPr>
        <p:grpSpPr>
          <a:xfrm>
            <a:off x="229973" y="1395021"/>
            <a:ext cx="2657570" cy="967179"/>
            <a:chOff x="5527031" y="0"/>
            <a:chExt cx="2866260" cy="967179"/>
          </a:xfrm>
          <a:solidFill>
            <a:srgbClr val="00853E"/>
          </a:solidFill>
        </p:grpSpPr>
        <p:sp>
          <p:nvSpPr>
            <p:cNvPr id="11" name="Rectangle 10"/>
            <p:cNvSpPr/>
            <p:nvPr/>
          </p:nvSpPr>
          <p:spPr>
            <a:xfrm>
              <a:off x="5527031" y="0"/>
              <a:ext cx="2866260" cy="967179"/>
            </a:xfrm>
            <a:prstGeom prst="rect">
              <a:avLst/>
            </a:prstGeom>
            <a:grpFill/>
            <a:ln>
              <a:solidFill>
                <a:srgbClr val="00853E"/>
              </a:solidFill>
            </a:ln>
          </p:spPr>
          <p:style>
            <a:lnRef idx="2">
              <a:schemeClr val="accent3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Rectangle 11"/>
            <p:cNvSpPr/>
            <p:nvPr/>
          </p:nvSpPr>
          <p:spPr>
            <a:xfrm>
              <a:off x="5527031" y="0"/>
              <a:ext cx="2866260" cy="967179"/>
            </a:xfrm>
            <a:prstGeom prst="rect">
              <a:avLst/>
            </a:prstGeom>
            <a:grpFill/>
            <a:ln>
              <a:solidFill>
                <a:srgbClr val="00853E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13792" tIns="65024" rIns="113792" bIns="65024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b="1" i="0" kern="1200" dirty="0"/>
                <a:t> Analyst Report	</a:t>
              </a:r>
            </a:p>
          </p:txBody>
        </p:sp>
      </p:grpSp>
      <p:grpSp>
        <p:nvGrpSpPr>
          <p:cNvPr id="4" name="Group 7"/>
          <p:cNvGrpSpPr/>
          <p:nvPr/>
        </p:nvGrpSpPr>
        <p:grpSpPr>
          <a:xfrm>
            <a:off x="220544" y="2362200"/>
            <a:ext cx="2667000" cy="3762868"/>
            <a:chOff x="5517601" y="1167347"/>
            <a:chExt cx="2885120" cy="3762868"/>
          </a:xfrm>
          <a:solidFill>
            <a:srgbClr val="00853E">
              <a:alpha val="25000"/>
            </a:srgbClr>
          </a:solidFill>
        </p:grpSpPr>
        <p:sp>
          <p:nvSpPr>
            <p:cNvPr id="9" name="Rectangle 8"/>
            <p:cNvSpPr/>
            <p:nvPr/>
          </p:nvSpPr>
          <p:spPr>
            <a:xfrm>
              <a:off x="5517601" y="1167347"/>
              <a:ext cx="2885120" cy="3762868"/>
            </a:xfrm>
            <a:prstGeom prst="rect">
              <a:avLst/>
            </a:prstGeom>
            <a:grpFill/>
            <a:ln w="9525">
              <a:solidFill>
                <a:srgbClr val="00853E"/>
              </a:solidFill>
            </a:ln>
          </p:spPr>
          <p:style>
            <a:lnRef idx="2">
              <a:schemeClr val="accent3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Rectangle 9"/>
            <p:cNvSpPr/>
            <p:nvPr/>
          </p:nvSpPr>
          <p:spPr>
            <a:xfrm>
              <a:off x="5517601" y="1167347"/>
              <a:ext cx="2885120" cy="3762868"/>
            </a:xfrm>
            <a:prstGeom prst="rect">
              <a:avLst/>
            </a:prstGeom>
            <a:grpFill/>
            <a:ln w="9525">
              <a:solidFill>
                <a:srgbClr val="00853E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64008" rIns="91440" bIns="96012" numCol="1" spcCol="1270" anchor="t" anchorCtr="0">
              <a:noAutofit/>
            </a:bodyPr>
            <a:lstStyle/>
            <a:p>
              <a:pPr marL="114300" lvl="1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200" b="0" i="0" kern="1200" dirty="0"/>
                <a:t>Evaluates your company in ten categories:</a:t>
              </a:r>
            </a:p>
            <a:p>
              <a:pPr marL="228600" lvl="2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200" b="0" i="0" kern="1200" dirty="0"/>
                <a:t>Margins</a:t>
              </a:r>
            </a:p>
            <a:p>
              <a:pPr marL="228600" lvl="2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200" b="0" i="0" kern="1200" dirty="0"/>
                <a:t>Profits</a:t>
              </a:r>
            </a:p>
            <a:p>
              <a:pPr marL="228600" lvl="2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200" b="0" i="0" kern="1200" dirty="0"/>
                <a:t>Emergency Loans</a:t>
              </a:r>
            </a:p>
            <a:p>
              <a:pPr marL="228600" lvl="2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200" b="0" i="0" kern="1200" dirty="0"/>
                <a:t>Working Capital</a:t>
              </a:r>
            </a:p>
            <a:p>
              <a:pPr marL="228600" lvl="2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200" b="0" i="0" kern="1200" dirty="0"/>
                <a:t>Market Share</a:t>
              </a:r>
            </a:p>
            <a:p>
              <a:pPr marL="228600" lvl="2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200" b="0" i="0" kern="1200" dirty="0"/>
                <a:t>Forecasting </a:t>
              </a:r>
            </a:p>
            <a:p>
              <a:pPr marL="228600" lvl="2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200" b="0" i="0" kern="1200" dirty="0"/>
                <a:t>Customer Satisfaction</a:t>
              </a:r>
            </a:p>
            <a:p>
              <a:pPr marL="228600" lvl="2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200" b="0" i="0" kern="1200" dirty="0"/>
                <a:t>Productivity</a:t>
              </a:r>
            </a:p>
            <a:p>
              <a:pPr marL="228600" lvl="2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200" b="0" i="0" kern="1200" dirty="0"/>
                <a:t>Financial Structure</a:t>
              </a:r>
            </a:p>
            <a:p>
              <a:pPr marL="228600" lvl="2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200" b="0" i="0" kern="1200" dirty="0"/>
                <a:t>Wealth Creation</a:t>
              </a:r>
            </a:p>
            <a:p>
              <a:pPr marL="228600" lvl="2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1200" b="0" i="0" kern="1200" dirty="0"/>
            </a:p>
            <a:p>
              <a:pPr marL="228600" lvl="2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1200" b="0" i="0" kern="1200" dirty="0"/>
            </a:p>
            <a:p>
              <a:pPr marL="228600" lvl="2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1200" b="0" i="0" kern="1200" dirty="0"/>
            </a:p>
            <a:p>
              <a:pPr marL="114300" lvl="1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1200" b="0" i="0" kern="1200" dirty="0">
                <a:solidFill>
                  <a:schemeClr val="accent6"/>
                </a:solidFill>
              </a:endParaRPr>
            </a:p>
            <a:p>
              <a:pPr marL="114300" lvl="1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1200" b="0" i="0" kern="1200" dirty="0">
                <a:solidFill>
                  <a:schemeClr val="accent6"/>
                </a:solidFill>
              </a:endParaRPr>
            </a:p>
            <a:p>
              <a:pPr marL="114300" lvl="1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1200" b="0" i="0" kern="1200" dirty="0">
                <a:solidFill>
                  <a:schemeClr val="accent6"/>
                </a:solidFill>
              </a:endParaRPr>
            </a:p>
            <a:p>
              <a:pPr marL="114300" lvl="1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1200" b="0" i="0" kern="1200" dirty="0">
                <a:solidFill>
                  <a:schemeClr val="accent6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546161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Things to do on an Annual Basis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81489173"/>
              </p:ext>
            </p:extLst>
          </p:nvPr>
        </p:nvGraphicFramePr>
        <p:xfrm>
          <a:off x="203200" y="1143000"/>
          <a:ext cx="8559800" cy="5160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4351338" y="6627813"/>
            <a:ext cx="2868612" cy="230187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latin typeface="Verdana" pitchFamily="34" charset="0"/>
                <a:ea typeface="Verdana" pitchFamily="34" charset="0"/>
                <a:cs typeface="Verdana" pitchFamily="34" charset="0"/>
              </a:rPr>
              <a:t>© 2012 </a:t>
            </a:r>
            <a:r>
              <a:rPr lang="en-US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Capsim</a:t>
            </a:r>
            <a:r>
              <a:rPr lang="en-US" dirty="0">
                <a:latin typeface="Verdana" pitchFamily="34" charset="0"/>
                <a:ea typeface="Verdana" pitchFamily="34" charset="0"/>
                <a:cs typeface="Verdana" pitchFamily="34" charset="0"/>
              </a:rPr>
              <a:t> Management Simulations, Inc.</a:t>
            </a:r>
          </a:p>
        </p:txBody>
      </p:sp>
      <p:pic>
        <p:nvPicPr>
          <p:cNvPr id="7" name="Picture 6" descr="Capsim_logo_RGB.eps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6572214"/>
            <a:ext cx="1399533" cy="23325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660837" y="6627866"/>
            <a:ext cx="2038678" cy="230832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sz="900" dirty="0">
                <a:solidFill>
                  <a:schemeClr val="accent1"/>
                </a:solidFill>
                <a:latin typeface="Verdana"/>
                <a:cs typeface="Verdana"/>
              </a:rPr>
              <a:t>Unforgettable Business Learning  </a:t>
            </a:r>
          </a:p>
        </p:txBody>
      </p:sp>
      <p:pic>
        <p:nvPicPr>
          <p:cNvPr id="9" name="Picture 8" descr="Capsim_logo_RGB.eps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6572214"/>
            <a:ext cx="1399533" cy="23325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660837" y="6627866"/>
            <a:ext cx="2038678" cy="230832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sz="900" dirty="0">
                <a:solidFill>
                  <a:schemeClr val="accent1"/>
                </a:solidFill>
                <a:latin typeface="Verdana"/>
                <a:cs typeface="Verdana"/>
              </a:rPr>
              <a:t>Unforgettable Business Learning  </a:t>
            </a:r>
          </a:p>
        </p:txBody>
      </p:sp>
    </p:spTree>
    <p:extLst>
      <p:ext uri="{BB962C8B-B14F-4D97-AF65-F5344CB8AC3E}">
        <p14:creationId xmlns:p14="http://schemas.microsoft.com/office/powerpoint/2010/main" val="32749786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0" y="-381000"/>
            <a:ext cx="7315200" cy="1905001"/>
          </a:xfrm>
          <a:prstGeom prst="rect">
            <a:avLst/>
          </a:prstGeom>
        </p:spPr>
        <p:txBody>
          <a:bodyPr rtlCol="0">
            <a:normAutofit fontScale="85000" lnSpcReduction="20000"/>
          </a:bodyPr>
          <a:lstStyle>
            <a:lvl1pPr marL="342900" indent="-342900" algn="l" defTabSz="457200" rtl="0" fontAlgn="base">
              <a:spcBef>
                <a:spcPct val="20000"/>
              </a:spcBef>
              <a:spcAft>
                <a:spcPct val="0"/>
              </a:spcAft>
              <a:buFont typeface="Wingdings" charset="0"/>
              <a:buChar char="§"/>
              <a:defRPr sz="2400" kern="1200">
                <a:solidFill>
                  <a:srgbClr val="4C4C4C"/>
                </a:solidFill>
                <a:latin typeface="Verdana"/>
                <a:ea typeface="ＭＳ Ｐゴシック" charset="0"/>
                <a:cs typeface="Verdana"/>
              </a:defRPr>
            </a:lvl1pPr>
            <a:lvl2pPr marL="742950" indent="-285750" algn="l" defTabSz="457200" rtl="0" fontAlgn="base">
              <a:spcBef>
                <a:spcPct val="20000"/>
              </a:spcBef>
              <a:spcAft>
                <a:spcPct val="0"/>
              </a:spcAft>
              <a:buFont typeface="Wingdings" charset="0"/>
              <a:buChar char="§"/>
              <a:defRPr sz="2000" kern="1200">
                <a:solidFill>
                  <a:srgbClr val="4C4C4C"/>
                </a:solidFill>
                <a:latin typeface="Verdana"/>
                <a:ea typeface="Verdana" charset="0"/>
                <a:cs typeface="Verdana"/>
              </a:defRPr>
            </a:lvl2pPr>
            <a:lvl3pPr marL="11430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Wingdings" charset="0"/>
              <a:buChar char="§"/>
              <a:defRPr kern="1200">
                <a:solidFill>
                  <a:srgbClr val="4C4C4C"/>
                </a:solidFill>
                <a:latin typeface="Verdana"/>
                <a:ea typeface="Verdana" charset="0"/>
                <a:cs typeface="Verdana"/>
              </a:defRPr>
            </a:lvl3pPr>
            <a:lvl4pPr marL="16002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Wingdings" charset="0"/>
              <a:buChar char="§"/>
              <a:defRPr sz="1600" kern="1200">
                <a:solidFill>
                  <a:srgbClr val="4C4C4C"/>
                </a:solidFill>
                <a:latin typeface="Verdana"/>
                <a:ea typeface="Verdana" charset="0"/>
                <a:cs typeface="Verdana"/>
              </a:defRPr>
            </a:lvl4pPr>
            <a:lvl5pPr marL="20574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Wingdings" charset="0"/>
              <a:buChar char="§"/>
              <a:defRPr sz="1600" kern="1200">
                <a:solidFill>
                  <a:srgbClr val="4C4C4C"/>
                </a:solidFill>
                <a:latin typeface="Verdana"/>
                <a:ea typeface="Verdana" charset="0"/>
                <a:cs typeface="Verdan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  <a:buFont typeface="Wingdings" charset="2"/>
              <a:buNone/>
              <a:defRPr/>
            </a:pPr>
            <a:endParaRPr lang="en-US" sz="4400" b="1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+mn-ea"/>
            </a:endParaRPr>
          </a:p>
          <a:p>
            <a:pPr algn="ctr" fontAlgn="auto">
              <a:spcAft>
                <a:spcPts val="0"/>
              </a:spcAft>
              <a:buFont typeface="Wingdings" charset="2"/>
              <a:buNone/>
              <a:defRPr/>
            </a:pPr>
            <a:endParaRPr lang="en-US" sz="4400" b="1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+mn-ea"/>
            </a:endParaRPr>
          </a:p>
          <a:p>
            <a:pPr algn="ctr" fontAlgn="auto">
              <a:spcAft>
                <a:spcPts val="0"/>
              </a:spcAft>
              <a:buFont typeface="Wingdings" charset="2"/>
              <a:buNone/>
              <a:defRPr/>
            </a:pPr>
            <a:r>
              <a:rPr lang="en-US" sz="6000" b="1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</a:rPr>
              <a:t>Good Luck and Enjoy!</a:t>
            </a:r>
          </a:p>
          <a:p>
            <a:pPr fontAlgn="auto">
              <a:spcAft>
                <a:spcPts val="0"/>
              </a:spcAft>
              <a:buFont typeface="Wingdings" charset="2"/>
              <a:buNone/>
              <a:defRPr/>
            </a:pPr>
            <a:endParaRPr lang="en-US" dirty="0">
              <a:solidFill>
                <a:schemeClr val="accent6"/>
              </a:solidFill>
              <a:ea typeface="+mn-ea"/>
            </a:endParaRPr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4351338" y="6627813"/>
            <a:ext cx="2868612" cy="230187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latin typeface="Verdana" pitchFamily="34" charset="0"/>
                <a:ea typeface="Verdana" pitchFamily="34" charset="0"/>
                <a:cs typeface="Verdana" pitchFamily="34" charset="0"/>
              </a:rPr>
              <a:t>© 2012 </a:t>
            </a:r>
            <a:r>
              <a:rPr lang="en-US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Capsim</a:t>
            </a:r>
            <a:r>
              <a:rPr lang="en-US" dirty="0">
                <a:latin typeface="Verdana" pitchFamily="34" charset="0"/>
                <a:ea typeface="Verdana" pitchFamily="34" charset="0"/>
                <a:cs typeface="Verdana" pitchFamily="34" charset="0"/>
              </a:rPr>
              <a:t> Management Simulations, Inc.</a:t>
            </a:r>
          </a:p>
        </p:txBody>
      </p:sp>
      <p:pic>
        <p:nvPicPr>
          <p:cNvPr id="7" name="Picture 6" descr="Capsim_logo_RGB.eps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6572214"/>
            <a:ext cx="1399533" cy="23325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660837" y="6627866"/>
            <a:ext cx="2038678" cy="230832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sz="900" dirty="0">
                <a:solidFill>
                  <a:schemeClr val="accent1"/>
                </a:solidFill>
                <a:latin typeface="Verdana"/>
                <a:cs typeface="Verdana"/>
              </a:rPr>
              <a:t>Unforgettable Business Learning  </a:t>
            </a:r>
          </a:p>
        </p:txBody>
      </p:sp>
      <p:pic>
        <p:nvPicPr>
          <p:cNvPr id="9" name="Picture 8" descr="Capsim_logo_RGB.eps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6572214"/>
            <a:ext cx="1399533" cy="23325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660837" y="6627866"/>
            <a:ext cx="2038678" cy="230832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sz="900" dirty="0">
                <a:solidFill>
                  <a:schemeClr val="accent1"/>
                </a:solidFill>
                <a:latin typeface="Verdana"/>
                <a:cs typeface="Verdana"/>
              </a:rPr>
              <a:t>Unforgettable Business Learning  </a:t>
            </a:r>
          </a:p>
        </p:txBody>
      </p:sp>
    </p:spTree>
    <p:extLst>
      <p:ext uri="{BB962C8B-B14F-4D97-AF65-F5344CB8AC3E}">
        <p14:creationId xmlns:p14="http://schemas.microsoft.com/office/powerpoint/2010/main" val="1290105562"/>
      </p:ext>
    </p:extLst>
  </p:cSld>
  <p:clrMapOvr>
    <a:masterClrMapping/>
  </p:clrMapOvr>
</p:sld>
</file>

<file path=ppt/theme/theme1.xml><?xml version="1.0" encoding="utf-8"?>
<a:theme xmlns:a="http://schemas.openxmlformats.org/drawingml/2006/main" name="Graphic">
  <a:themeElements>
    <a:clrScheme name="CAPSIM COLORS 1">
      <a:dk1>
        <a:sysClr val="windowText" lastClr="000000"/>
      </a:dk1>
      <a:lt1>
        <a:sysClr val="window" lastClr="FFFFFF"/>
      </a:lt1>
      <a:dk2>
        <a:srgbClr val="0065A2"/>
      </a:dk2>
      <a:lt2>
        <a:srgbClr val="00853F"/>
      </a:lt2>
      <a:accent1>
        <a:srgbClr val="5CC151"/>
      </a:accent1>
      <a:accent2>
        <a:srgbClr val="73C6A1"/>
      </a:accent2>
      <a:accent3>
        <a:srgbClr val="E87D1E"/>
      </a:accent3>
      <a:accent4>
        <a:srgbClr val="FDB913"/>
      </a:accent4>
      <a:accent5>
        <a:srgbClr val="61106A"/>
      </a:accent5>
      <a:accent6>
        <a:srgbClr val="4C4C4C"/>
      </a:accent6>
      <a:hlink>
        <a:srgbClr val="956E8E"/>
      </a:hlink>
      <a:folHlink>
        <a:srgbClr val="66666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Graphic.thmx</Template>
  <TotalTime>9402</TotalTime>
  <Words>1190</Words>
  <Application>Microsoft Office PowerPoint</Application>
  <PresentationFormat>On-screen Show (4:3)</PresentationFormat>
  <Paragraphs>227</Paragraphs>
  <Slides>24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3" baseType="lpstr">
      <vt:lpstr>ＭＳ Ｐゴシック</vt:lpstr>
      <vt:lpstr>Arial</vt:lpstr>
      <vt:lpstr>Calibri</vt:lpstr>
      <vt:lpstr>Cambria</vt:lpstr>
      <vt:lpstr>Palatino Linotype</vt:lpstr>
      <vt:lpstr>Times New Roman</vt:lpstr>
      <vt:lpstr>Verdana</vt:lpstr>
      <vt:lpstr>Wingdings</vt:lpstr>
      <vt:lpstr>Graphic</vt:lpstr>
      <vt:lpstr>An overview of the Foundation® Simulation</vt:lpstr>
      <vt:lpstr>Why Simulate?</vt:lpstr>
      <vt:lpstr>Objectives of the Capstone Simulation</vt:lpstr>
      <vt:lpstr>PowerPoint Presentation</vt:lpstr>
      <vt:lpstr>The Story: Background on Your Company</vt:lpstr>
      <vt:lpstr>The Start</vt:lpstr>
      <vt:lpstr>Sensors: An Overview of Your Company’s Product</vt:lpstr>
      <vt:lpstr>The Marketplace: A Look Into The Segments</vt:lpstr>
      <vt:lpstr>Low Tech Consumer Characteristics</vt:lpstr>
      <vt:lpstr>High Tech Consumer Characteristics</vt:lpstr>
      <vt:lpstr>Segment Growth</vt:lpstr>
      <vt:lpstr>PowerPoint Presentation</vt:lpstr>
      <vt:lpstr>Decision Areas</vt:lpstr>
      <vt:lpstr>R&amp;D</vt:lpstr>
      <vt:lpstr>Marketing</vt:lpstr>
      <vt:lpstr>Production</vt:lpstr>
      <vt:lpstr>Finance</vt:lpstr>
      <vt:lpstr>Proformas: A Look Into the Future</vt:lpstr>
      <vt:lpstr>PowerPoint Presentation</vt:lpstr>
      <vt:lpstr>Success Measures</vt:lpstr>
      <vt:lpstr>Balanced Scorecard</vt:lpstr>
      <vt:lpstr>Analyst Report</vt:lpstr>
      <vt:lpstr>Things to do on an Annual Basis</vt:lpstr>
      <vt:lpstr>PowerPoint Presentation</vt:lpstr>
    </vt:vector>
  </TitlesOfParts>
  <Company>JD Link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Jeffrey Link</dc:creator>
  <cp:lastModifiedBy>Kolb, Clayton</cp:lastModifiedBy>
  <cp:revision>229</cp:revision>
  <dcterms:created xsi:type="dcterms:W3CDTF">2011-08-23T17:11:09Z</dcterms:created>
  <dcterms:modified xsi:type="dcterms:W3CDTF">2017-07-12T12:14:15Z</dcterms:modified>
</cp:coreProperties>
</file>